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84" r:id="rId12"/>
  </p:sldIdLst>
  <p:sldSz cx="10693400" cy="75628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-1428" y="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B2A2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E31E24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B2A2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37444" y="2569039"/>
            <a:ext cx="3045460" cy="4446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rgbClr val="2B2A2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68523" y="2569039"/>
            <a:ext cx="3202940" cy="4446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rgbClr val="2B2A2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0" cy="7559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50358" y="1093906"/>
            <a:ext cx="88265" cy="135890"/>
          </a:xfrm>
          <a:custGeom>
            <a:avLst/>
            <a:gdLst/>
            <a:ahLst/>
            <a:cxnLst/>
            <a:rect l="l" t="t" r="r" b="b"/>
            <a:pathLst>
              <a:path w="88264" h="135890">
                <a:moveTo>
                  <a:pt x="44046" y="0"/>
                </a:moveTo>
                <a:lnTo>
                  <a:pt x="0" y="43988"/>
                </a:lnTo>
                <a:lnTo>
                  <a:pt x="43755" y="135364"/>
                </a:lnTo>
                <a:lnTo>
                  <a:pt x="44320" y="135364"/>
                </a:lnTo>
                <a:lnTo>
                  <a:pt x="88088" y="43988"/>
                </a:lnTo>
                <a:lnTo>
                  <a:pt x="44046" y="0"/>
                </a:lnTo>
                <a:close/>
              </a:path>
            </a:pathLst>
          </a:custGeom>
          <a:solidFill>
            <a:srgbClr val="E74C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63236" y="658730"/>
            <a:ext cx="307340" cy="438784"/>
          </a:xfrm>
          <a:custGeom>
            <a:avLst/>
            <a:gdLst/>
            <a:ahLst/>
            <a:cxnLst/>
            <a:rect l="l" t="t" r="r" b="b"/>
            <a:pathLst>
              <a:path w="307339" h="438784">
                <a:moveTo>
                  <a:pt x="162610" y="212902"/>
                </a:moveTo>
                <a:lnTo>
                  <a:pt x="160197" y="200952"/>
                </a:lnTo>
                <a:lnTo>
                  <a:pt x="153619" y="191185"/>
                </a:lnTo>
                <a:lnTo>
                  <a:pt x="143852" y="184594"/>
                </a:lnTo>
                <a:lnTo>
                  <a:pt x="131889" y="182181"/>
                </a:lnTo>
                <a:lnTo>
                  <a:pt x="119938" y="184594"/>
                </a:lnTo>
                <a:lnTo>
                  <a:pt x="110172" y="191185"/>
                </a:lnTo>
                <a:lnTo>
                  <a:pt x="103593" y="200952"/>
                </a:lnTo>
                <a:lnTo>
                  <a:pt x="101180" y="212902"/>
                </a:lnTo>
                <a:lnTo>
                  <a:pt x="103593" y="224866"/>
                </a:lnTo>
                <a:lnTo>
                  <a:pt x="110172" y="234632"/>
                </a:lnTo>
                <a:lnTo>
                  <a:pt x="119938" y="241211"/>
                </a:lnTo>
                <a:lnTo>
                  <a:pt x="131889" y="243624"/>
                </a:lnTo>
                <a:lnTo>
                  <a:pt x="143852" y="241211"/>
                </a:lnTo>
                <a:lnTo>
                  <a:pt x="153619" y="234632"/>
                </a:lnTo>
                <a:lnTo>
                  <a:pt x="160197" y="224866"/>
                </a:lnTo>
                <a:lnTo>
                  <a:pt x="162610" y="212902"/>
                </a:lnTo>
                <a:close/>
              </a:path>
              <a:path w="307339" h="438784">
                <a:moveTo>
                  <a:pt x="262331" y="216877"/>
                </a:moveTo>
                <a:lnTo>
                  <a:pt x="249580" y="159931"/>
                </a:lnTo>
                <a:lnTo>
                  <a:pt x="220129" y="115201"/>
                </a:lnTo>
                <a:lnTo>
                  <a:pt x="218846" y="113245"/>
                </a:lnTo>
                <a:lnTo>
                  <a:pt x="198716" y="94234"/>
                </a:lnTo>
                <a:lnTo>
                  <a:pt x="198716" y="215519"/>
                </a:lnTo>
                <a:lnTo>
                  <a:pt x="194576" y="253568"/>
                </a:lnTo>
                <a:lnTo>
                  <a:pt x="185318" y="292430"/>
                </a:lnTo>
                <a:lnTo>
                  <a:pt x="175679" y="323596"/>
                </a:lnTo>
                <a:lnTo>
                  <a:pt x="170421" y="338594"/>
                </a:lnTo>
                <a:lnTo>
                  <a:pt x="131165" y="299275"/>
                </a:lnTo>
                <a:lnTo>
                  <a:pt x="91909" y="338594"/>
                </a:lnTo>
                <a:lnTo>
                  <a:pt x="86639" y="323596"/>
                </a:lnTo>
                <a:lnTo>
                  <a:pt x="77012" y="292430"/>
                </a:lnTo>
                <a:lnTo>
                  <a:pt x="67754" y="253568"/>
                </a:lnTo>
                <a:lnTo>
                  <a:pt x="63614" y="215519"/>
                </a:lnTo>
                <a:lnTo>
                  <a:pt x="73507" y="173774"/>
                </a:lnTo>
                <a:lnTo>
                  <a:pt x="95618" y="142824"/>
                </a:lnTo>
                <a:lnTo>
                  <a:pt x="118618" y="123151"/>
                </a:lnTo>
                <a:lnTo>
                  <a:pt x="131165" y="115201"/>
                </a:lnTo>
                <a:lnTo>
                  <a:pt x="143713" y="123151"/>
                </a:lnTo>
                <a:lnTo>
                  <a:pt x="166712" y="142824"/>
                </a:lnTo>
                <a:lnTo>
                  <a:pt x="188823" y="173774"/>
                </a:lnTo>
                <a:lnTo>
                  <a:pt x="198716" y="215519"/>
                </a:lnTo>
                <a:lnTo>
                  <a:pt x="198716" y="94234"/>
                </a:lnTo>
                <a:lnTo>
                  <a:pt x="181356" y="77825"/>
                </a:lnTo>
                <a:lnTo>
                  <a:pt x="148386" y="54686"/>
                </a:lnTo>
                <a:lnTo>
                  <a:pt x="131165" y="44831"/>
                </a:lnTo>
                <a:lnTo>
                  <a:pt x="113944" y="54686"/>
                </a:lnTo>
                <a:lnTo>
                  <a:pt x="80962" y="77825"/>
                </a:lnTo>
                <a:lnTo>
                  <a:pt x="43484" y="113245"/>
                </a:lnTo>
                <a:lnTo>
                  <a:pt x="12750" y="159931"/>
                </a:lnTo>
                <a:lnTo>
                  <a:pt x="0" y="216877"/>
                </a:lnTo>
                <a:lnTo>
                  <a:pt x="11201" y="288607"/>
                </a:lnTo>
                <a:lnTo>
                  <a:pt x="35852" y="360603"/>
                </a:lnTo>
                <a:lnTo>
                  <a:pt x="60502" y="416102"/>
                </a:lnTo>
                <a:lnTo>
                  <a:pt x="71704" y="438327"/>
                </a:lnTo>
                <a:lnTo>
                  <a:pt x="131165" y="378777"/>
                </a:lnTo>
                <a:lnTo>
                  <a:pt x="190614" y="438327"/>
                </a:lnTo>
                <a:lnTo>
                  <a:pt x="201815" y="416102"/>
                </a:lnTo>
                <a:lnTo>
                  <a:pt x="218401" y="378777"/>
                </a:lnTo>
                <a:lnTo>
                  <a:pt x="226479" y="360603"/>
                </a:lnTo>
                <a:lnTo>
                  <a:pt x="234010" y="338594"/>
                </a:lnTo>
                <a:lnTo>
                  <a:pt x="251129" y="288607"/>
                </a:lnTo>
                <a:lnTo>
                  <a:pt x="262331" y="216877"/>
                </a:lnTo>
                <a:close/>
              </a:path>
              <a:path w="307339" h="438784">
                <a:moveTo>
                  <a:pt x="307162" y="44831"/>
                </a:moveTo>
                <a:lnTo>
                  <a:pt x="262331" y="0"/>
                </a:lnTo>
                <a:lnTo>
                  <a:pt x="217500" y="44831"/>
                </a:lnTo>
                <a:lnTo>
                  <a:pt x="262331" y="89662"/>
                </a:lnTo>
                <a:lnTo>
                  <a:pt x="307162" y="44831"/>
                </a:lnTo>
                <a:close/>
              </a:path>
            </a:pathLst>
          </a:custGeom>
          <a:solidFill>
            <a:srgbClr val="CE9B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197832" y="789629"/>
            <a:ext cx="140970" cy="154940"/>
          </a:xfrm>
          <a:custGeom>
            <a:avLst/>
            <a:gdLst/>
            <a:ahLst/>
            <a:cxnLst/>
            <a:rect l="l" t="t" r="r" b="b"/>
            <a:pathLst>
              <a:path w="140970" h="154940">
                <a:moveTo>
                  <a:pt x="140817" y="0"/>
                </a:moveTo>
                <a:lnTo>
                  <a:pt x="113347" y="0"/>
                </a:lnTo>
                <a:lnTo>
                  <a:pt x="113347" y="63500"/>
                </a:lnTo>
                <a:lnTo>
                  <a:pt x="27482" y="63500"/>
                </a:lnTo>
                <a:lnTo>
                  <a:pt x="27482" y="0"/>
                </a:lnTo>
                <a:lnTo>
                  <a:pt x="0" y="0"/>
                </a:lnTo>
                <a:lnTo>
                  <a:pt x="0" y="63500"/>
                </a:lnTo>
                <a:lnTo>
                  <a:pt x="0" y="88900"/>
                </a:lnTo>
                <a:lnTo>
                  <a:pt x="0" y="154940"/>
                </a:lnTo>
                <a:lnTo>
                  <a:pt x="27482" y="154940"/>
                </a:lnTo>
                <a:lnTo>
                  <a:pt x="27482" y="88900"/>
                </a:lnTo>
                <a:lnTo>
                  <a:pt x="113347" y="88900"/>
                </a:lnTo>
                <a:lnTo>
                  <a:pt x="113347" y="154940"/>
                </a:lnTo>
                <a:lnTo>
                  <a:pt x="140817" y="154940"/>
                </a:lnTo>
                <a:lnTo>
                  <a:pt x="140817" y="88900"/>
                </a:lnTo>
                <a:lnTo>
                  <a:pt x="140817" y="63500"/>
                </a:lnTo>
                <a:lnTo>
                  <a:pt x="140817" y="0"/>
                </a:lnTo>
                <a:close/>
              </a:path>
            </a:pathLst>
          </a:custGeom>
          <a:solidFill>
            <a:srgbClr val="5F342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3379" y="786136"/>
            <a:ext cx="303955" cy="16142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45178" y="700268"/>
            <a:ext cx="1719134" cy="543253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5821172" y="898633"/>
            <a:ext cx="13335" cy="3175"/>
          </a:xfrm>
          <a:custGeom>
            <a:avLst/>
            <a:gdLst/>
            <a:ahLst/>
            <a:cxnLst/>
            <a:rect l="l" t="t" r="r" b="b"/>
            <a:pathLst>
              <a:path w="13335" h="3175">
                <a:moveTo>
                  <a:pt x="13182" y="0"/>
                </a:move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2476" y="2679"/>
                </a:lnTo>
                <a:lnTo>
                  <a:pt x="11760" y="355"/>
                </a:lnTo>
                <a:lnTo>
                  <a:pt x="13182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821147" y="897909"/>
            <a:ext cx="16510" cy="1270"/>
          </a:xfrm>
          <a:custGeom>
            <a:avLst/>
            <a:gdLst/>
            <a:ahLst/>
            <a:cxnLst/>
            <a:rect l="l" t="t" r="r" b="b"/>
            <a:pathLst>
              <a:path w="16510" h="1269">
                <a:moveTo>
                  <a:pt x="16078" y="0"/>
                </a:moveTo>
                <a:lnTo>
                  <a:pt x="0" y="0"/>
                </a:lnTo>
                <a:lnTo>
                  <a:pt x="12" y="368"/>
                </a:lnTo>
                <a:lnTo>
                  <a:pt x="38" y="901"/>
                </a:lnTo>
                <a:lnTo>
                  <a:pt x="12496" y="901"/>
                </a:lnTo>
                <a:lnTo>
                  <a:pt x="13919" y="546"/>
                </a:lnTo>
                <a:lnTo>
                  <a:pt x="14630" y="368"/>
                </a:lnTo>
                <a:lnTo>
                  <a:pt x="16078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821121" y="897198"/>
            <a:ext cx="19050" cy="1270"/>
          </a:xfrm>
          <a:custGeom>
            <a:avLst/>
            <a:gdLst/>
            <a:ahLst/>
            <a:cxnLst/>
            <a:rect l="l" t="t" r="r" b="b"/>
            <a:pathLst>
              <a:path w="19050" h="1269">
                <a:moveTo>
                  <a:pt x="18961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15379" y="889"/>
                </a:lnTo>
                <a:lnTo>
                  <a:pt x="16802" y="533"/>
                </a:lnTo>
                <a:lnTo>
                  <a:pt x="17526" y="355"/>
                </a:lnTo>
                <a:lnTo>
                  <a:pt x="18961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821096" y="896487"/>
            <a:ext cx="22225" cy="1270"/>
          </a:xfrm>
          <a:custGeom>
            <a:avLst/>
            <a:gdLst/>
            <a:ahLst/>
            <a:cxnLst/>
            <a:rect l="l" t="t" r="r" b="b"/>
            <a:pathLst>
              <a:path w="22225" h="1269">
                <a:moveTo>
                  <a:pt x="21844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18275" y="889"/>
                </a:lnTo>
                <a:lnTo>
                  <a:pt x="19697" y="533"/>
                </a:lnTo>
                <a:lnTo>
                  <a:pt x="20408" y="355"/>
                </a:lnTo>
                <a:lnTo>
                  <a:pt x="2184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821070" y="895763"/>
            <a:ext cx="24765" cy="1270"/>
          </a:xfrm>
          <a:custGeom>
            <a:avLst/>
            <a:gdLst/>
            <a:ahLst/>
            <a:cxnLst/>
            <a:rect l="l" t="t" r="r" b="b"/>
            <a:pathLst>
              <a:path w="24764" h="1269">
                <a:moveTo>
                  <a:pt x="24726" y="0"/>
                </a:moveTo>
                <a:lnTo>
                  <a:pt x="0" y="0"/>
                </a:lnTo>
                <a:lnTo>
                  <a:pt x="12" y="546"/>
                </a:lnTo>
                <a:lnTo>
                  <a:pt x="25" y="901"/>
                </a:lnTo>
                <a:lnTo>
                  <a:pt x="21158" y="901"/>
                </a:lnTo>
                <a:lnTo>
                  <a:pt x="22555" y="546"/>
                </a:lnTo>
                <a:lnTo>
                  <a:pt x="24726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821045" y="895052"/>
            <a:ext cx="27940" cy="1270"/>
          </a:xfrm>
          <a:custGeom>
            <a:avLst/>
            <a:gdLst/>
            <a:ahLst/>
            <a:cxnLst/>
            <a:rect l="l" t="t" r="r" b="b"/>
            <a:pathLst>
              <a:path w="27939" h="1269">
                <a:moveTo>
                  <a:pt x="27622" y="0"/>
                </a:moveTo>
                <a:lnTo>
                  <a:pt x="0" y="0"/>
                </a:lnTo>
                <a:lnTo>
                  <a:pt x="12" y="533"/>
                </a:lnTo>
                <a:lnTo>
                  <a:pt x="25" y="901"/>
                </a:lnTo>
                <a:lnTo>
                  <a:pt x="24028" y="901"/>
                </a:lnTo>
                <a:lnTo>
                  <a:pt x="25463" y="533"/>
                </a:lnTo>
                <a:lnTo>
                  <a:pt x="27622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821007" y="894340"/>
            <a:ext cx="31115" cy="1270"/>
          </a:xfrm>
          <a:custGeom>
            <a:avLst/>
            <a:gdLst/>
            <a:ahLst/>
            <a:cxnLst/>
            <a:rect l="l" t="t" r="r" b="b"/>
            <a:pathLst>
              <a:path w="31114" h="1269">
                <a:moveTo>
                  <a:pt x="30505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26936" y="889"/>
                </a:lnTo>
                <a:lnTo>
                  <a:pt x="28359" y="533"/>
                </a:lnTo>
                <a:lnTo>
                  <a:pt x="29083" y="355"/>
                </a:lnTo>
                <a:lnTo>
                  <a:pt x="30505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820981" y="893617"/>
            <a:ext cx="33655" cy="1270"/>
          </a:xfrm>
          <a:custGeom>
            <a:avLst/>
            <a:gdLst/>
            <a:ahLst/>
            <a:cxnLst/>
            <a:rect l="l" t="t" r="r" b="b"/>
            <a:pathLst>
              <a:path w="33654" h="1269">
                <a:moveTo>
                  <a:pt x="33401" y="0"/>
                </a:move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29832" y="901"/>
                </a:lnTo>
                <a:lnTo>
                  <a:pt x="31229" y="546"/>
                </a:lnTo>
                <a:lnTo>
                  <a:pt x="33401" y="0"/>
                </a:lnTo>
                <a:close/>
              </a:path>
            </a:pathLst>
          </a:custGeom>
          <a:solidFill>
            <a:srgbClr val="E1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820956" y="892905"/>
            <a:ext cx="36830" cy="1270"/>
          </a:xfrm>
          <a:custGeom>
            <a:avLst/>
            <a:gdLst/>
            <a:ahLst/>
            <a:cxnLst/>
            <a:rect l="l" t="t" r="r" b="b"/>
            <a:pathLst>
              <a:path w="36829" h="1269">
                <a:moveTo>
                  <a:pt x="36283" y="0"/>
                </a:move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32702" y="901"/>
                </a:lnTo>
                <a:lnTo>
                  <a:pt x="34137" y="533"/>
                </a:lnTo>
                <a:lnTo>
                  <a:pt x="34671" y="406"/>
                </a:lnTo>
                <a:lnTo>
                  <a:pt x="34848" y="355"/>
                </a:lnTo>
                <a:lnTo>
                  <a:pt x="36283" y="0"/>
                </a:lnTo>
                <a:close/>
              </a:path>
            </a:pathLst>
          </a:custGeom>
          <a:solidFill>
            <a:srgbClr val="E0E0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820931" y="892194"/>
            <a:ext cx="39370" cy="1270"/>
          </a:xfrm>
          <a:custGeom>
            <a:avLst/>
            <a:gdLst/>
            <a:ahLst/>
            <a:cxnLst/>
            <a:rect l="l" t="t" r="r" b="b"/>
            <a:pathLst>
              <a:path w="39370" h="1269">
                <a:moveTo>
                  <a:pt x="39166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35598" y="889"/>
                </a:lnTo>
                <a:lnTo>
                  <a:pt x="37020" y="533"/>
                </a:lnTo>
                <a:lnTo>
                  <a:pt x="37744" y="355"/>
                </a:lnTo>
                <a:lnTo>
                  <a:pt x="39166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820905" y="891470"/>
            <a:ext cx="42545" cy="1270"/>
          </a:xfrm>
          <a:custGeom>
            <a:avLst/>
            <a:gdLst/>
            <a:ahLst/>
            <a:cxnLst/>
            <a:rect l="l" t="t" r="r" b="b"/>
            <a:pathLst>
              <a:path w="42545" h="1269">
                <a:moveTo>
                  <a:pt x="42049" y="0"/>
                </a:moveTo>
                <a:lnTo>
                  <a:pt x="0" y="0"/>
                </a:lnTo>
                <a:lnTo>
                  <a:pt x="12" y="546"/>
                </a:lnTo>
                <a:lnTo>
                  <a:pt x="25" y="901"/>
                </a:lnTo>
                <a:lnTo>
                  <a:pt x="38481" y="901"/>
                </a:lnTo>
                <a:lnTo>
                  <a:pt x="39903" y="546"/>
                </a:lnTo>
                <a:lnTo>
                  <a:pt x="40627" y="368"/>
                </a:lnTo>
                <a:lnTo>
                  <a:pt x="42049" y="0"/>
                </a:lnTo>
                <a:close/>
              </a:path>
            </a:pathLst>
          </a:custGeom>
          <a:solidFill>
            <a:srgbClr val="DEDE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820880" y="890759"/>
            <a:ext cx="45085" cy="1270"/>
          </a:xfrm>
          <a:custGeom>
            <a:avLst/>
            <a:gdLst/>
            <a:ahLst/>
            <a:cxnLst/>
            <a:rect l="l" t="t" r="r" b="b"/>
            <a:pathLst>
              <a:path w="45085" h="1269">
                <a:moveTo>
                  <a:pt x="44945" y="0"/>
                </a:moveTo>
                <a:lnTo>
                  <a:pt x="0" y="0"/>
                </a:lnTo>
                <a:lnTo>
                  <a:pt x="12" y="533"/>
                </a:lnTo>
                <a:lnTo>
                  <a:pt x="25" y="901"/>
                </a:lnTo>
                <a:lnTo>
                  <a:pt x="41363" y="901"/>
                </a:lnTo>
                <a:lnTo>
                  <a:pt x="42799" y="533"/>
                </a:lnTo>
                <a:lnTo>
                  <a:pt x="42926" y="508"/>
                </a:lnTo>
                <a:lnTo>
                  <a:pt x="44945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820841" y="890048"/>
            <a:ext cx="48260" cy="1270"/>
          </a:xfrm>
          <a:custGeom>
            <a:avLst/>
            <a:gdLst/>
            <a:ahLst/>
            <a:cxnLst/>
            <a:rect l="l" t="t" r="r" b="b"/>
            <a:pathLst>
              <a:path w="48260" h="1269">
                <a:moveTo>
                  <a:pt x="47828" y="0"/>
                </a:moveTo>
                <a:lnTo>
                  <a:pt x="0" y="0"/>
                </a:lnTo>
                <a:lnTo>
                  <a:pt x="25" y="533"/>
                </a:lnTo>
                <a:lnTo>
                  <a:pt x="38" y="889"/>
                </a:lnTo>
                <a:lnTo>
                  <a:pt x="44259" y="889"/>
                </a:lnTo>
                <a:lnTo>
                  <a:pt x="45681" y="533"/>
                </a:lnTo>
                <a:lnTo>
                  <a:pt x="46405" y="355"/>
                </a:lnTo>
                <a:lnTo>
                  <a:pt x="47828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820816" y="889337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69">
                <a:moveTo>
                  <a:pt x="50723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47155" y="889"/>
                </a:lnTo>
                <a:lnTo>
                  <a:pt x="48577" y="533"/>
                </a:lnTo>
                <a:lnTo>
                  <a:pt x="49301" y="355"/>
                </a:lnTo>
                <a:lnTo>
                  <a:pt x="50723" y="0"/>
                </a:lnTo>
                <a:close/>
              </a:path>
            </a:pathLst>
          </a:custGeom>
          <a:solidFill>
            <a:srgbClr val="DBDB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820791" y="888613"/>
            <a:ext cx="53975" cy="1270"/>
          </a:xfrm>
          <a:custGeom>
            <a:avLst/>
            <a:gdLst/>
            <a:ahLst/>
            <a:cxnLst/>
            <a:rect l="l" t="t" r="r" b="b"/>
            <a:pathLst>
              <a:path w="53975" h="1269">
                <a:moveTo>
                  <a:pt x="53606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50038" y="889"/>
                </a:lnTo>
                <a:lnTo>
                  <a:pt x="51460" y="533"/>
                </a:lnTo>
                <a:lnTo>
                  <a:pt x="52184" y="355"/>
                </a:lnTo>
                <a:lnTo>
                  <a:pt x="53606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820766" y="887902"/>
            <a:ext cx="56515" cy="1270"/>
          </a:xfrm>
          <a:custGeom>
            <a:avLst/>
            <a:gdLst/>
            <a:ahLst/>
            <a:cxnLst/>
            <a:rect l="l" t="t" r="r" b="b"/>
            <a:pathLst>
              <a:path w="56514" h="1269">
                <a:moveTo>
                  <a:pt x="56502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52920" y="889"/>
                </a:lnTo>
                <a:lnTo>
                  <a:pt x="54343" y="533"/>
                </a:lnTo>
                <a:lnTo>
                  <a:pt x="55067" y="355"/>
                </a:lnTo>
                <a:lnTo>
                  <a:pt x="5650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5820740" y="887190"/>
            <a:ext cx="59690" cy="1270"/>
          </a:xfrm>
          <a:custGeom>
            <a:avLst/>
            <a:gdLst/>
            <a:ahLst/>
            <a:cxnLst/>
            <a:rect l="l" t="t" r="r" b="b"/>
            <a:pathLst>
              <a:path w="59689" h="1269">
                <a:moveTo>
                  <a:pt x="59385" y="0"/>
                </a:moveTo>
                <a:lnTo>
                  <a:pt x="0" y="0"/>
                </a:lnTo>
                <a:lnTo>
                  <a:pt x="12" y="533"/>
                </a:lnTo>
                <a:lnTo>
                  <a:pt x="38" y="889"/>
                </a:lnTo>
                <a:lnTo>
                  <a:pt x="55803" y="889"/>
                </a:lnTo>
                <a:lnTo>
                  <a:pt x="57226" y="533"/>
                </a:lnTo>
                <a:lnTo>
                  <a:pt x="57950" y="355"/>
                </a:lnTo>
                <a:lnTo>
                  <a:pt x="59385" y="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820715" y="886467"/>
            <a:ext cx="62865" cy="1270"/>
          </a:xfrm>
          <a:custGeom>
            <a:avLst/>
            <a:gdLst/>
            <a:ahLst/>
            <a:cxnLst/>
            <a:rect l="l" t="t" r="r" b="b"/>
            <a:pathLst>
              <a:path w="62864" h="1269">
                <a:moveTo>
                  <a:pt x="62268" y="0"/>
                </a:move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58699" y="889"/>
                </a:lnTo>
                <a:lnTo>
                  <a:pt x="60121" y="533"/>
                </a:lnTo>
                <a:lnTo>
                  <a:pt x="60845" y="355"/>
                </a:lnTo>
                <a:lnTo>
                  <a:pt x="62268" y="0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5820676" y="885755"/>
            <a:ext cx="65405" cy="1270"/>
          </a:xfrm>
          <a:custGeom>
            <a:avLst/>
            <a:gdLst/>
            <a:ahLst/>
            <a:cxnLst/>
            <a:rect l="l" t="t" r="r" b="b"/>
            <a:pathLst>
              <a:path w="65404" h="1269">
                <a:moveTo>
                  <a:pt x="65176" y="0"/>
                </a:moveTo>
                <a:lnTo>
                  <a:pt x="0" y="0"/>
                </a:lnTo>
                <a:lnTo>
                  <a:pt x="25" y="533"/>
                </a:lnTo>
                <a:lnTo>
                  <a:pt x="38" y="889"/>
                </a:lnTo>
                <a:lnTo>
                  <a:pt x="61582" y="889"/>
                </a:lnTo>
                <a:lnTo>
                  <a:pt x="63004" y="533"/>
                </a:lnTo>
                <a:lnTo>
                  <a:pt x="63728" y="355"/>
                </a:lnTo>
                <a:lnTo>
                  <a:pt x="65176" y="0"/>
                </a:lnTo>
                <a:close/>
              </a:path>
            </a:pathLst>
          </a:custGeom>
          <a:solidFill>
            <a:srgbClr val="D6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820651" y="885044"/>
            <a:ext cx="68580" cy="1270"/>
          </a:xfrm>
          <a:custGeom>
            <a:avLst/>
            <a:gdLst/>
            <a:ahLst/>
            <a:cxnLst/>
            <a:rect l="l" t="t" r="r" b="b"/>
            <a:pathLst>
              <a:path w="68579" h="1269">
                <a:moveTo>
                  <a:pt x="68046" y="0"/>
                </a:move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64477" y="889"/>
                </a:lnTo>
                <a:lnTo>
                  <a:pt x="65900" y="533"/>
                </a:lnTo>
                <a:lnTo>
                  <a:pt x="66624" y="355"/>
                </a:lnTo>
                <a:lnTo>
                  <a:pt x="68046" y="0"/>
                </a:lnTo>
                <a:close/>
              </a:path>
            </a:pathLst>
          </a:custGeom>
          <a:solidFill>
            <a:srgbClr val="D5D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820626" y="884320"/>
            <a:ext cx="71120" cy="1270"/>
          </a:xfrm>
          <a:custGeom>
            <a:avLst/>
            <a:gdLst/>
            <a:ahLst/>
            <a:cxnLst/>
            <a:rect l="l" t="t" r="r" b="b"/>
            <a:pathLst>
              <a:path w="71120" h="1269">
                <a:moveTo>
                  <a:pt x="70929" y="0"/>
                </a:move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67360" y="901"/>
                </a:lnTo>
                <a:lnTo>
                  <a:pt x="68795" y="533"/>
                </a:lnTo>
                <a:lnTo>
                  <a:pt x="69507" y="355"/>
                </a:lnTo>
                <a:lnTo>
                  <a:pt x="70929" y="0"/>
                </a:lnTo>
                <a:close/>
              </a:path>
            </a:pathLst>
          </a:custGeom>
          <a:solidFill>
            <a:srgbClr val="D4D4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820621" y="883961"/>
            <a:ext cx="72390" cy="635"/>
          </a:xfrm>
          <a:custGeom>
            <a:avLst/>
            <a:gdLst/>
            <a:ahLst/>
            <a:cxnLst/>
            <a:rect l="l" t="t" r="r" b="b"/>
            <a:pathLst>
              <a:path w="72389" h="634">
                <a:moveTo>
                  <a:pt x="20" y="537"/>
                </a:moveTo>
                <a:lnTo>
                  <a:pt x="0" y="0"/>
                </a:lnTo>
                <a:lnTo>
                  <a:pt x="72372" y="0"/>
                </a:lnTo>
                <a:lnTo>
                  <a:pt x="70224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D4D4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5820607" y="883602"/>
            <a:ext cx="74295" cy="635"/>
          </a:xfrm>
          <a:custGeom>
            <a:avLst/>
            <a:gdLst/>
            <a:ahLst/>
            <a:cxnLst/>
            <a:rect l="l" t="t" r="r" b="b"/>
            <a:pathLst>
              <a:path w="74295" h="634">
                <a:moveTo>
                  <a:pt x="20" y="535"/>
                </a:moveTo>
                <a:lnTo>
                  <a:pt x="0" y="0"/>
                </a:lnTo>
                <a:lnTo>
                  <a:pt x="73823" y="0"/>
                </a:lnTo>
                <a:lnTo>
                  <a:pt x="71680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820593" y="883245"/>
            <a:ext cx="75565" cy="635"/>
          </a:xfrm>
          <a:custGeom>
            <a:avLst/>
            <a:gdLst/>
            <a:ahLst/>
            <a:cxnLst/>
            <a:rect l="l" t="t" r="r" b="b"/>
            <a:pathLst>
              <a:path w="75564" h="634">
                <a:moveTo>
                  <a:pt x="20" y="535"/>
                </a:moveTo>
                <a:lnTo>
                  <a:pt x="0" y="0"/>
                </a:lnTo>
                <a:lnTo>
                  <a:pt x="75264" y="0"/>
                </a:lnTo>
                <a:lnTo>
                  <a:pt x="73121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D3D3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820579" y="882888"/>
            <a:ext cx="76835" cy="635"/>
          </a:xfrm>
          <a:custGeom>
            <a:avLst/>
            <a:gdLst/>
            <a:ahLst/>
            <a:cxnLst/>
            <a:rect l="l" t="t" r="r" b="b"/>
            <a:pathLst>
              <a:path w="76835" h="634">
                <a:moveTo>
                  <a:pt x="20" y="537"/>
                </a:moveTo>
                <a:lnTo>
                  <a:pt x="0" y="0"/>
                </a:lnTo>
                <a:lnTo>
                  <a:pt x="76704" y="0"/>
                </a:lnTo>
                <a:lnTo>
                  <a:pt x="74556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D2D2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820566" y="882528"/>
            <a:ext cx="78740" cy="635"/>
          </a:xfrm>
          <a:custGeom>
            <a:avLst/>
            <a:gdLst/>
            <a:ahLst/>
            <a:cxnLst/>
            <a:rect l="l" t="t" r="r" b="b"/>
            <a:pathLst>
              <a:path w="78739" h="634">
                <a:moveTo>
                  <a:pt x="20" y="535"/>
                </a:moveTo>
                <a:lnTo>
                  <a:pt x="0" y="0"/>
                </a:lnTo>
                <a:lnTo>
                  <a:pt x="78155" y="0"/>
                </a:lnTo>
                <a:lnTo>
                  <a:pt x="76012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D2D2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5820552" y="882172"/>
            <a:ext cx="80010" cy="635"/>
          </a:xfrm>
          <a:custGeom>
            <a:avLst/>
            <a:gdLst/>
            <a:ahLst/>
            <a:cxnLst/>
            <a:rect l="l" t="t" r="r" b="b"/>
            <a:pathLst>
              <a:path w="80010" h="634">
                <a:moveTo>
                  <a:pt x="20" y="537"/>
                </a:moveTo>
                <a:lnTo>
                  <a:pt x="0" y="0"/>
                </a:lnTo>
                <a:lnTo>
                  <a:pt x="79596" y="0"/>
                </a:lnTo>
                <a:lnTo>
                  <a:pt x="77448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D1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5820538" y="881812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0" y="539"/>
                </a:moveTo>
                <a:lnTo>
                  <a:pt x="0" y="0"/>
                </a:lnTo>
                <a:lnTo>
                  <a:pt x="81047" y="0"/>
                </a:lnTo>
                <a:lnTo>
                  <a:pt x="78889" y="539"/>
                </a:lnTo>
                <a:lnTo>
                  <a:pt x="20" y="539"/>
                </a:lnTo>
                <a:close/>
              </a:path>
            </a:pathLst>
          </a:custGeom>
          <a:solidFill>
            <a:srgbClr val="D1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820524" y="881455"/>
            <a:ext cx="82550" cy="635"/>
          </a:xfrm>
          <a:custGeom>
            <a:avLst/>
            <a:gdLst/>
            <a:ahLst/>
            <a:cxnLst/>
            <a:rect l="l" t="t" r="r" b="b"/>
            <a:pathLst>
              <a:path w="82550" h="634">
                <a:moveTo>
                  <a:pt x="20" y="537"/>
                </a:moveTo>
                <a:lnTo>
                  <a:pt x="0" y="0"/>
                </a:lnTo>
                <a:lnTo>
                  <a:pt x="82488" y="0"/>
                </a:lnTo>
                <a:lnTo>
                  <a:pt x="80339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D0D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5820511" y="881100"/>
            <a:ext cx="84455" cy="635"/>
          </a:xfrm>
          <a:custGeom>
            <a:avLst/>
            <a:gdLst/>
            <a:ahLst/>
            <a:cxnLst/>
            <a:rect l="l" t="t" r="r" b="b"/>
            <a:pathLst>
              <a:path w="84454" h="634">
                <a:moveTo>
                  <a:pt x="20" y="535"/>
                </a:moveTo>
                <a:lnTo>
                  <a:pt x="0" y="0"/>
                </a:lnTo>
                <a:lnTo>
                  <a:pt x="83923" y="0"/>
                </a:lnTo>
                <a:lnTo>
                  <a:pt x="81780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D0D0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820497" y="880739"/>
            <a:ext cx="85725" cy="635"/>
          </a:xfrm>
          <a:custGeom>
            <a:avLst/>
            <a:gdLst/>
            <a:ahLst/>
            <a:cxnLst/>
            <a:rect l="l" t="t" r="r" b="b"/>
            <a:pathLst>
              <a:path w="85725" h="634">
                <a:moveTo>
                  <a:pt x="20" y="537"/>
                </a:moveTo>
                <a:lnTo>
                  <a:pt x="0" y="0"/>
                </a:lnTo>
                <a:lnTo>
                  <a:pt x="85379" y="0"/>
                </a:lnTo>
                <a:lnTo>
                  <a:pt x="83231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5820483" y="880383"/>
            <a:ext cx="86995" cy="635"/>
          </a:xfrm>
          <a:custGeom>
            <a:avLst/>
            <a:gdLst/>
            <a:ahLst/>
            <a:cxnLst/>
            <a:rect l="l" t="t" r="r" b="b"/>
            <a:pathLst>
              <a:path w="86995" h="634">
                <a:moveTo>
                  <a:pt x="20" y="535"/>
                </a:moveTo>
                <a:lnTo>
                  <a:pt x="0" y="0"/>
                </a:lnTo>
                <a:lnTo>
                  <a:pt x="86815" y="0"/>
                </a:lnTo>
                <a:lnTo>
                  <a:pt x="84672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F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5820469" y="880027"/>
            <a:ext cx="88265" cy="635"/>
          </a:xfrm>
          <a:custGeom>
            <a:avLst/>
            <a:gdLst/>
            <a:ahLst/>
            <a:cxnLst/>
            <a:rect l="l" t="t" r="r" b="b"/>
            <a:pathLst>
              <a:path w="88264" h="634">
                <a:moveTo>
                  <a:pt x="20" y="535"/>
                </a:moveTo>
                <a:lnTo>
                  <a:pt x="0" y="0"/>
                </a:lnTo>
                <a:lnTo>
                  <a:pt x="88255" y="0"/>
                </a:lnTo>
                <a:lnTo>
                  <a:pt x="86112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E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5820456" y="879666"/>
            <a:ext cx="90170" cy="635"/>
          </a:xfrm>
          <a:custGeom>
            <a:avLst/>
            <a:gdLst/>
            <a:ahLst/>
            <a:cxnLst/>
            <a:rect l="l" t="t" r="r" b="b"/>
            <a:pathLst>
              <a:path w="90170" h="634">
                <a:moveTo>
                  <a:pt x="20" y="537"/>
                </a:moveTo>
                <a:lnTo>
                  <a:pt x="0" y="0"/>
                </a:lnTo>
                <a:lnTo>
                  <a:pt x="89711" y="0"/>
                </a:lnTo>
                <a:lnTo>
                  <a:pt x="87563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CEC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5820442" y="879310"/>
            <a:ext cx="91440" cy="635"/>
          </a:xfrm>
          <a:custGeom>
            <a:avLst/>
            <a:gdLst/>
            <a:ahLst/>
            <a:cxnLst/>
            <a:rect l="l" t="t" r="r" b="b"/>
            <a:pathLst>
              <a:path w="91439" h="634">
                <a:moveTo>
                  <a:pt x="20" y="535"/>
                </a:moveTo>
                <a:lnTo>
                  <a:pt x="0" y="0"/>
                </a:lnTo>
                <a:lnTo>
                  <a:pt x="91147" y="0"/>
                </a:lnTo>
                <a:lnTo>
                  <a:pt x="89004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5820428" y="878954"/>
            <a:ext cx="92075" cy="635"/>
          </a:xfrm>
          <a:custGeom>
            <a:avLst/>
            <a:gdLst/>
            <a:ahLst/>
            <a:cxnLst/>
            <a:rect l="l" t="t" r="r" b="b"/>
            <a:pathLst>
              <a:path w="92075" h="634">
                <a:moveTo>
                  <a:pt x="92023" y="0"/>
                </a:moveTo>
                <a:lnTo>
                  <a:pt x="0" y="0"/>
                </a:lnTo>
                <a:lnTo>
                  <a:pt x="20" y="537"/>
                </a:lnTo>
                <a:lnTo>
                  <a:pt x="90439" y="537"/>
                </a:lnTo>
                <a:lnTo>
                  <a:pt x="91897" y="172"/>
                </a:lnTo>
                <a:lnTo>
                  <a:pt x="92023" y="0"/>
                </a:lnTo>
                <a:close/>
              </a:path>
            </a:pathLst>
          </a:custGeom>
          <a:solidFill>
            <a:srgbClr val="CD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5820415" y="878594"/>
            <a:ext cx="92710" cy="635"/>
          </a:xfrm>
          <a:custGeom>
            <a:avLst/>
            <a:gdLst/>
            <a:ahLst/>
            <a:cxnLst/>
            <a:rect l="l" t="t" r="r" b="b"/>
            <a:pathLst>
              <a:path w="92710" h="634">
                <a:moveTo>
                  <a:pt x="20" y="535"/>
                </a:moveTo>
                <a:lnTo>
                  <a:pt x="0" y="0"/>
                </a:lnTo>
                <a:lnTo>
                  <a:pt x="92301" y="0"/>
                </a:lnTo>
                <a:lnTo>
                  <a:pt x="91895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5820401" y="878237"/>
            <a:ext cx="92710" cy="635"/>
          </a:xfrm>
          <a:custGeom>
            <a:avLst/>
            <a:gdLst/>
            <a:ahLst/>
            <a:cxnLst/>
            <a:rect l="l" t="t" r="r" b="b"/>
            <a:pathLst>
              <a:path w="92710" h="634">
                <a:moveTo>
                  <a:pt x="20" y="535"/>
                </a:moveTo>
                <a:lnTo>
                  <a:pt x="0" y="0"/>
                </a:lnTo>
                <a:lnTo>
                  <a:pt x="92576" y="0"/>
                </a:lnTo>
                <a:lnTo>
                  <a:pt x="92183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CCC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5820387" y="877880"/>
            <a:ext cx="93345" cy="635"/>
          </a:xfrm>
          <a:custGeom>
            <a:avLst/>
            <a:gdLst/>
            <a:ahLst/>
            <a:cxnLst/>
            <a:rect l="l" t="t" r="r" b="b"/>
            <a:pathLst>
              <a:path w="93345" h="634">
                <a:moveTo>
                  <a:pt x="20" y="537"/>
                </a:moveTo>
                <a:lnTo>
                  <a:pt x="0" y="0"/>
                </a:lnTo>
                <a:lnTo>
                  <a:pt x="92851" y="0"/>
                </a:lnTo>
                <a:lnTo>
                  <a:pt x="92457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CBCB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5820373" y="877521"/>
            <a:ext cx="93345" cy="635"/>
          </a:xfrm>
          <a:custGeom>
            <a:avLst/>
            <a:gdLst/>
            <a:ahLst/>
            <a:cxnLst/>
            <a:rect l="l" t="t" r="r" b="b"/>
            <a:pathLst>
              <a:path w="93345" h="634">
                <a:moveTo>
                  <a:pt x="20" y="535"/>
                </a:moveTo>
                <a:lnTo>
                  <a:pt x="0" y="0"/>
                </a:lnTo>
                <a:lnTo>
                  <a:pt x="93128" y="0"/>
                </a:lnTo>
                <a:lnTo>
                  <a:pt x="92736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BCB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5820360" y="877164"/>
            <a:ext cx="93980" cy="635"/>
          </a:xfrm>
          <a:custGeom>
            <a:avLst/>
            <a:gdLst/>
            <a:ahLst/>
            <a:cxnLst/>
            <a:rect l="l" t="t" r="r" b="b"/>
            <a:pathLst>
              <a:path w="93979" h="634">
                <a:moveTo>
                  <a:pt x="20" y="537"/>
                </a:moveTo>
                <a:lnTo>
                  <a:pt x="0" y="0"/>
                </a:lnTo>
                <a:lnTo>
                  <a:pt x="93404" y="0"/>
                </a:lnTo>
                <a:lnTo>
                  <a:pt x="93010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CA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5820346" y="876808"/>
            <a:ext cx="93980" cy="635"/>
          </a:xfrm>
          <a:custGeom>
            <a:avLst/>
            <a:gdLst/>
            <a:ahLst/>
            <a:cxnLst/>
            <a:rect l="l" t="t" r="r" b="b"/>
            <a:pathLst>
              <a:path w="93979" h="634">
                <a:moveTo>
                  <a:pt x="20" y="535"/>
                </a:moveTo>
                <a:lnTo>
                  <a:pt x="0" y="0"/>
                </a:lnTo>
                <a:lnTo>
                  <a:pt x="93678" y="0"/>
                </a:lnTo>
                <a:lnTo>
                  <a:pt x="93285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A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5820332" y="876448"/>
            <a:ext cx="93980" cy="635"/>
          </a:xfrm>
          <a:custGeom>
            <a:avLst/>
            <a:gdLst/>
            <a:ahLst/>
            <a:cxnLst/>
            <a:rect l="l" t="t" r="r" b="b"/>
            <a:pathLst>
              <a:path w="93979" h="634">
                <a:moveTo>
                  <a:pt x="20" y="537"/>
                </a:moveTo>
                <a:lnTo>
                  <a:pt x="0" y="0"/>
                </a:lnTo>
                <a:lnTo>
                  <a:pt x="93956" y="0"/>
                </a:lnTo>
                <a:lnTo>
                  <a:pt x="93562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C9C9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5820319" y="876092"/>
            <a:ext cx="93980" cy="635"/>
          </a:xfrm>
          <a:custGeom>
            <a:avLst/>
            <a:gdLst/>
            <a:ahLst/>
            <a:cxnLst/>
            <a:rect l="l" t="t" r="r" b="b"/>
            <a:pathLst>
              <a:path w="93979" h="634">
                <a:moveTo>
                  <a:pt x="93966" y="0"/>
                </a:moveTo>
                <a:lnTo>
                  <a:pt x="0" y="0"/>
                </a:lnTo>
                <a:lnTo>
                  <a:pt x="20" y="535"/>
                </a:lnTo>
                <a:lnTo>
                  <a:pt x="93838" y="535"/>
                </a:lnTo>
                <a:lnTo>
                  <a:pt x="93973" y="351"/>
                </a:lnTo>
                <a:lnTo>
                  <a:pt x="93966" y="0"/>
                </a:lnTo>
                <a:close/>
              </a:path>
            </a:pathLst>
          </a:custGeom>
          <a:solidFill>
            <a:srgbClr val="C9C9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5820305" y="875735"/>
            <a:ext cx="93980" cy="635"/>
          </a:xfrm>
          <a:custGeom>
            <a:avLst/>
            <a:gdLst/>
            <a:ahLst/>
            <a:cxnLst/>
            <a:rect l="l" t="t" r="r" b="b"/>
            <a:pathLst>
              <a:path w="93979" h="634">
                <a:moveTo>
                  <a:pt x="20" y="535"/>
                </a:moveTo>
                <a:lnTo>
                  <a:pt x="0" y="0"/>
                </a:lnTo>
                <a:lnTo>
                  <a:pt x="93973" y="0"/>
                </a:lnTo>
                <a:lnTo>
                  <a:pt x="93983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8C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5820291" y="875376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3981" y="0"/>
                </a:lnTo>
                <a:lnTo>
                  <a:pt x="93990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8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5820257" y="874668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18" y="889"/>
                </a:moveTo>
                <a:lnTo>
                  <a:pt x="94005" y="533"/>
                </a:lnTo>
                <a:lnTo>
                  <a:pt x="94005" y="355"/>
                </a:lnTo>
                <a:lnTo>
                  <a:pt x="93992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94018" y="889"/>
                </a:lnTo>
                <a:close/>
              </a:path>
            </a:pathLst>
          </a:custGeom>
          <a:solidFill>
            <a:srgbClr val="C7C7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5820232" y="873957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30" y="889"/>
                </a:moveTo>
                <a:lnTo>
                  <a:pt x="94018" y="533"/>
                </a:lnTo>
                <a:lnTo>
                  <a:pt x="94018" y="355"/>
                </a:lnTo>
                <a:lnTo>
                  <a:pt x="94005" y="0"/>
                </a:lnTo>
                <a:lnTo>
                  <a:pt x="0" y="0"/>
                </a:lnTo>
                <a:lnTo>
                  <a:pt x="12" y="533"/>
                </a:lnTo>
                <a:lnTo>
                  <a:pt x="38" y="889"/>
                </a:lnTo>
                <a:lnTo>
                  <a:pt x="94030" y="889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5820207" y="873233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30" y="355"/>
                </a:moveTo>
                <a:lnTo>
                  <a:pt x="94018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94030" y="889"/>
                </a:lnTo>
                <a:lnTo>
                  <a:pt x="94030" y="533"/>
                </a:lnTo>
                <a:lnTo>
                  <a:pt x="94030" y="355"/>
                </a:lnTo>
                <a:close/>
              </a:path>
            </a:pathLst>
          </a:custGeom>
          <a:solidFill>
            <a:srgbClr val="C5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5820181" y="872522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43" y="355"/>
                </a:moveTo>
                <a:lnTo>
                  <a:pt x="94030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94043" y="889"/>
                </a:lnTo>
                <a:lnTo>
                  <a:pt x="94043" y="533"/>
                </a:lnTo>
                <a:lnTo>
                  <a:pt x="94043" y="355"/>
                </a:lnTo>
                <a:close/>
              </a:path>
            </a:pathLst>
          </a:custGeom>
          <a:solidFill>
            <a:srgbClr val="C4C4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5820143" y="871811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68" y="355"/>
                </a:moveTo>
                <a:lnTo>
                  <a:pt x="94056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94068" y="889"/>
                </a:lnTo>
                <a:lnTo>
                  <a:pt x="94068" y="533"/>
                </a:lnTo>
                <a:lnTo>
                  <a:pt x="94068" y="355"/>
                </a:lnTo>
                <a:close/>
              </a:path>
            </a:pathLst>
          </a:custGeom>
          <a:solidFill>
            <a:srgbClr val="C3C3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5820118" y="871087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81" y="355"/>
                </a:moveTo>
                <a:lnTo>
                  <a:pt x="94068" y="0"/>
                </a:ln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94081" y="901"/>
                </a:lnTo>
                <a:lnTo>
                  <a:pt x="94081" y="533"/>
                </a:lnTo>
                <a:lnTo>
                  <a:pt x="94081" y="355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5820092" y="870376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094" y="355"/>
                </a:moveTo>
                <a:lnTo>
                  <a:pt x="94081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94094" y="889"/>
                </a:lnTo>
                <a:lnTo>
                  <a:pt x="94094" y="533"/>
                </a:lnTo>
                <a:lnTo>
                  <a:pt x="94094" y="355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5820067" y="869664"/>
            <a:ext cx="94615" cy="1270"/>
          </a:xfrm>
          <a:custGeom>
            <a:avLst/>
            <a:gdLst/>
            <a:ahLst/>
            <a:cxnLst/>
            <a:rect l="l" t="t" r="r" b="b"/>
            <a:pathLst>
              <a:path w="94614" h="1269">
                <a:moveTo>
                  <a:pt x="94107" y="355"/>
                </a:moveTo>
                <a:lnTo>
                  <a:pt x="94094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94107" y="889"/>
                </a:lnTo>
                <a:lnTo>
                  <a:pt x="94107" y="533"/>
                </a:lnTo>
                <a:lnTo>
                  <a:pt x="94107" y="35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5820058" y="869295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04" y="0"/>
                </a:lnTo>
                <a:lnTo>
                  <a:pt x="94113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C0C0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5820044" y="868938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7"/>
                </a:moveTo>
                <a:lnTo>
                  <a:pt x="0" y="0"/>
                </a:lnTo>
                <a:lnTo>
                  <a:pt x="94111" y="0"/>
                </a:lnTo>
                <a:lnTo>
                  <a:pt x="94120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5820031" y="868583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18" y="0"/>
                </a:lnTo>
                <a:lnTo>
                  <a:pt x="94128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FBF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5820017" y="868222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25" y="0"/>
                </a:lnTo>
                <a:lnTo>
                  <a:pt x="94135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5820003" y="867865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7"/>
                </a:moveTo>
                <a:lnTo>
                  <a:pt x="0" y="0"/>
                </a:lnTo>
                <a:lnTo>
                  <a:pt x="94132" y="0"/>
                </a:lnTo>
                <a:lnTo>
                  <a:pt x="94142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BEB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5819990" y="867510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40" y="0"/>
                </a:lnTo>
                <a:lnTo>
                  <a:pt x="94149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DBD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5819976" y="867149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7"/>
                </a:moveTo>
                <a:lnTo>
                  <a:pt x="0" y="0"/>
                </a:lnTo>
                <a:lnTo>
                  <a:pt x="94147" y="0"/>
                </a:lnTo>
                <a:lnTo>
                  <a:pt x="94157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BDB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5819962" y="866793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54" y="0"/>
                </a:lnTo>
                <a:lnTo>
                  <a:pt x="94164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5819949" y="866433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9"/>
                </a:moveTo>
                <a:lnTo>
                  <a:pt x="0" y="0"/>
                </a:lnTo>
                <a:lnTo>
                  <a:pt x="94161" y="0"/>
                </a:lnTo>
                <a:lnTo>
                  <a:pt x="94171" y="539"/>
                </a:lnTo>
                <a:lnTo>
                  <a:pt x="20" y="539"/>
                </a:lnTo>
                <a:close/>
              </a:path>
            </a:pathLst>
          </a:custGeom>
          <a:solidFill>
            <a:srgbClr val="BC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5819935" y="866077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69" y="0"/>
                </a:lnTo>
                <a:lnTo>
                  <a:pt x="94178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BB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5819921" y="865720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76" y="0"/>
                </a:lnTo>
                <a:lnTo>
                  <a:pt x="94186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BBB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5819907" y="865361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83" y="0"/>
                </a:lnTo>
                <a:lnTo>
                  <a:pt x="94193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ABA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5819893" y="865004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190" y="0"/>
                </a:lnTo>
                <a:lnTo>
                  <a:pt x="94200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ABA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5819880" y="864647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7"/>
                </a:moveTo>
                <a:lnTo>
                  <a:pt x="0" y="0"/>
                </a:lnTo>
                <a:lnTo>
                  <a:pt x="94198" y="0"/>
                </a:lnTo>
                <a:lnTo>
                  <a:pt x="94207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B9B9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5819866" y="864288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205" y="0"/>
                </a:lnTo>
                <a:lnTo>
                  <a:pt x="94214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9B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5819852" y="863931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7"/>
                </a:moveTo>
                <a:lnTo>
                  <a:pt x="0" y="0"/>
                </a:lnTo>
                <a:lnTo>
                  <a:pt x="94212" y="0"/>
                </a:lnTo>
                <a:lnTo>
                  <a:pt x="94222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B8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5819839" y="863575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219" y="0"/>
                </a:lnTo>
                <a:lnTo>
                  <a:pt x="94229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8B8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5819825" y="863214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5"/>
                </a:moveTo>
                <a:lnTo>
                  <a:pt x="0" y="0"/>
                </a:lnTo>
                <a:lnTo>
                  <a:pt x="94226" y="0"/>
                </a:lnTo>
                <a:lnTo>
                  <a:pt x="94236" y="535"/>
                </a:lnTo>
                <a:lnTo>
                  <a:pt x="20" y="535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5819811" y="862857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20" y="537"/>
                </a:moveTo>
                <a:lnTo>
                  <a:pt x="0" y="0"/>
                </a:lnTo>
                <a:lnTo>
                  <a:pt x="94234" y="0"/>
                </a:lnTo>
                <a:lnTo>
                  <a:pt x="94243" y="537"/>
                </a:lnTo>
                <a:lnTo>
                  <a:pt x="20" y="537"/>
                </a:lnTo>
                <a:close/>
              </a:path>
            </a:pathLst>
          </a:custGeom>
          <a:solidFill>
            <a:srgbClr val="B7B7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5819810" y="862502"/>
            <a:ext cx="94615" cy="635"/>
          </a:xfrm>
          <a:custGeom>
            <a:avLst/>
            <a:gdLst/>
            <a:ahLst/>
            <a:cxnLst/>
            <a:rect l="l" t="t" r="r" b="b"/>
            <a:pathLst>
              <a:path w="94614" h="634">
                <a:moveTo>
                  <a:pt x="94228" y="0"/>
                </a:moveTo>
                <a:lnTo>
                  <a:pt x="1359" y="0"/>
                </a:lnTo>
                <a:lnTo>
                  <a:pt x="0" y="323"/>
                </a:lnTo>
                <a:lnTo>
                  <a:pt x="8" y="535"/>
                </a:lnTo>
                <a:lnTo>
                  <a:pt x="94238" y="535"/>
                </a:lnTo>
                <a:lnTo>
                  <a:pt x="94228" y="0"/>
                </a:lnTo>
                <a:close/>
              </a:path>
            </a:pathLst>
          </a:custGeom>
          <a:solidFill>
            <a:srgbClr val="B6B6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5820428" y="862141"/>
            <a:ext cx="93980" cy="635"/>
          </a:xfrm>
          <a:custGeom>
            <a:avLst/>
            <a:gdLst/>
            <a:ahLst/>
            <a:cxnLst/>
            <a:rect l="l" t="t" r="r" b="b"/>
            <a:pathLst>
              <a:path w="93979" h="634">
                <a:moveTo>
                  <a:pt x="0" y="537"/>
                </a:moveTo>
                <a:lnTo>
                  <a:pt x="2255" y="0"/>
                </a:lnTo>
                <a:lnTo>
                  <a:pt x="93603" y="0"/>
                </a:lnTo>
                <a:lnTo>
                  <a:pt x="93613" y="537"/>
                </a:lnTo>
                <a:lnTo>
                  <a:pt x="0" y="537"/>
                </a:lnTo>
                <a:close/>
              </a:path>
            </a:pathLst>
          </a:custGeom>
          <a:solidFill>
            <a:srgbClr val="B6B6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5821927" y="861786"/>
            <a:ext cx="92710" cy="635"/>
          </a:xfrm>
          <a:custGeom>
            <a:avLst/>
            <a:gdLst/>
            <a:ahLst/>
            <a:cxnLst/>
            <a:rect l="l" t="t" r="r" b="b"/>
            <a:pathLst>
              <a:path w="92710" h="634">
                <a:moveTo>
                  <a:pt x="0" y="535"/>
                </a:moveTo>
                <a:lnTo>
                  <a:pt x="2249" y="0"/>
                </a:lnTo>
                <a:lnTo>
                  <a:pt x="92099" y="0"/>
                </a:lnTo>
                <a:lnTo>
                  <a:pt x="92109" y="535"/>
                </a:lnTo>
                <a:lnTo>
                  <a:pt x="0" y="535"/>
                </a:lnTo>
                <a:close/>
              </a:path>
            </a:pathLst>
          </a:custGeom>
          <a:solidFill>
            <a:srgbClr val="B5B5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5823420" y="861079"/>
            <a:ext cx="90805" cy="1270"/>
          </a:xfrm>
          <a:custGeom>
            <a:avLst/>
            <a:gdLst/>
            <a:ahLst/>
            <a:cxnLst/>
            <a:rect l="l" t="t" r="r" b="b"/>
            <a:pathLst>
              <a:path w="90804" h="1269">
                <a:moveTo>
                  <a:pt x="90601" y="889"/>
                </a:moveTo>
                <a:lnTo>
                  <a:pt x="90589" y="533"/>
                </a:lnTo>
                <a:lnTo>
                  <a:pt x="90589" y="355"/>
                </a:lnTo>
                <a:lnTo>
                  <a:pt x="90589" y="0"/>
                </a:lnTo>
                <a:lnTo>
                  <a:pt x="3759" y="0"/>
                </a:lnTo>
                <a:lnTo>
                  <a:pt x="2260" y="355"/>
                </a:lnTo>
                <a:lnTo>
                  <a:pt x="1511" y="533"/>
                </a:lnTo>
                <a:lnTo>
                  <a:pt x="0" y="889"/>
                </a:lnTo>
                <a:lnTo>
                  <a:pt x="90601" y="889"/>
                </a:lnTo>
                <a:close/>
              </a:path>
            </a:pathLst>
          </a:custGeom>
          <a:solidFill>
            <a:srgbClr val="B5B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5826431" y="860712"/>
            <a:ext cx="87630" cy="635"/>
          </a:xfrm>
          <a:custGeom>
            <a:avLst/>
            <a:gdLst/>
            <a:ahLst/>
            <a:cxnLst/>
            <a:rect l="l" t="t" r="r" b="b"/>
            <a:pathLst>
              <a:path w="87629" h="634">
                <a:moveTo>
                  <a:pt x="87575" y="0"/>
                </a:moveTo>
                <a:lnTo>
                  <a:pt x="2053" y="0"/>
                </a:lnTo>
                <a:lnTo>
                  <a:pt x="1812" y="104"/>
                </a:lnTo>
                <a:lnTo>
                  <a:pt x="0" y="535"/>
                </a:lnTo>
                <a:lnTo>
                  <a:pt x="87584" y="535"/>
                </a:lnTo>
                <a:lnTo>
                  <a:pt x="87575" y="0"/>
                </a:lnTo>
                <a:close/>
              </a:path>
            </a:pathLst>
          </a:custGeom>
          <a:solidFill>
            <a:srgbClr val="B4B4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5827924" y="860356"/>
            <a:ext cx="86360" cy="635"/>
          </a:xfrm>
          <a:custGeom>
            <a:avLst/>
            <a:gdLst/>
            <a:ahLst/>
            <a:cxnLst/>
            <a:rect l="l" t="t" r="r" b="b"/>
            <a:pathLst>
              <a:path w="86360" h="634">
                <a:moveTo>
                  <a:pt x="86075" y="0"/>
                </a:moveTo>
                <a:lnTo>
                  <a:pt x="1384" y="0"/>
                </a:lnTo>
                <a:lnTo>
                  <a:pt x="319" y="461"/>
                </a:lnTo>
                <a:lnTo>
                  <a:pt x="0" y="537"/>
                </a:lnTo>
                <a:lnTo>
                  <a:pt x="86085" y="537"/>
                </a:lnTo>
                <a:lnTo>
                  <a:pt x="86075" y="0"/>
                </a:lnTo>
                <a:close/>
              </a:path>
            </a:pathLst>
          </a:custGeom>
          <a:solidFill>
            <a:srgbClr val="B4B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5828893" y="859644"/>
            <a:ext cx="85725" cy="1270"/>
          </a:xfrm>
          <a:custGeom>
            <a:avLst/>
            <a:gdLst/>
            <a:ahLst/>
            <a:cxnLst/>
            <a:rect l="l" t="t" r="r" b="b"/>
            <a:pathLst>
              <a:path w="85725" h="1269">
                <a:moveTo>
                  <a:pt x="85102" y="889"/>
                </a:moveTo>
                <a:lnTo>
                  <a:pt x="85090" y="533"/>
                </a:lnTo>
                <a:lnTo>
                  <a:pt x="85090" y="355"/>
                </a:lnTo>
                <a:lnTo>
                  <a:pt x="85090" y="0"/>
                </a:lnTo>
                <a:lnTo>
                  <a:pt x="2070" y="0"/>
                </a:lnTo>
                <a:lnTo>
                  <a:pt x="1244" y="355"/>
                </a:lnTo>
                <a:lnTo>
                  <a:pt x="825" y="533"/>
                </a:lnTo>
                <a:lnTo>
                  <a:pt x="0" y="889"/>
                </a:lnTo>
                <a:lnTo>
                  <a:pt x="85102" y="889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5830547" y="859284"/>
            <a:ext cx="83820" cy="635"/>
          </a:xfrm>
          <a:custGeom>
            <a:avLst/>
            <a:gdLst/>
            <a:ahLst/>
            <a:cxnLst/>
            <a:rect l="l" t="t" r="r" b="b"/>
            <a:pathLst>
              <a:path w="83820" h="634">
                <a:moveTo>
                  <a:pt x="0" y="535"/>
                </a:moveTo>
                <a:lnTo>
                  <a:pt x="1237" y="0"/>
                </a:lnTo>
                <a:lnTo>
                  <a:pt x="83433" y="0"/>
                </a:lnTo>
                <a:lnTo>
                  <a:pt x="83443" y="535"/>
                </a:lnTo>
                <a:lnTo>
                  <a:pt x="0" y="535"/>
                </a:lnTo>
                <a:close/>
              </a:path>
            </a:pathLst>
          </a:custGeom>
          <a:solidFill>
            <a:srgbClr val="B3B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5831370" y="858577"/>
            <a:ext cx="83185" cy="1270"/>
          </a:xfrm>
          <a:custGeom>
            <a:avLst/>
            <a:gdLst/>
            <a:ahLst/>
            <a:cxnLst/>
            <a:rect l="l" t="t" r="r" b="b"/>
            <a:pathLst>
              <a:path w="83185" h="1269">
                <a:moveTo>
                  <a:pt x="82613" y="889"/>
                </a:moveTo>
                <a:lnTo>
                  <a:pt x="82600" y="533"/>
                </a:lnTo>
                <a:lnTo>
                  <a:pt x="82600" y="355"/>
                </a:lnTo>
                <a:lnTo>
                  <a:pt x="82588" y="0"/>
                </a:lnTo>
                <a:lnTo>
                  <a:pt x="2057" y="0"/>
                </a:lnTo>
                <a:lnTo>
                  <a:pt x="1244" y="355"/>
                </a:lnTo>
                <a:lnTo>
                  <a:pt x="825" y="533"/>
                </a:lnTo>
                <a:lnTo>
                  <a:pt x="0" y="889"/>
                </a:lnTo>
                <a:lnTo>
                  <a:pt x="82613" y="889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5833034" y="858207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80926" y="0"/>
                </a:moveTo>
                <a:lnTo>
                  <a:pt x="712" y="0"/>
                </a:lnTo>
                <a:lnTo>
                  <a:pt x="721" y="223"/>
                </a:lnTo>
                <a:lnTo>
                  <a:pt x="0" y="535"/>
                </a:lnTo>
                <a:lnTo>
                  <a:pt x="80936" y="535"/>
                </a:lnTo>
                <a:lnTo>
                  <a:pt x="80926" y="0"/>
                </a:lnTo>
                <a:close/>
              </a:path>
            </a:pathLst>
          </a:custGeom>
          <a:solidFill>
            <a:srgbClr val="B2B2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5833707" y="857498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251" y="889"/>
                </a:moveTo>
                <a:lnTo>
                  <a:pt x="80238" y="533"/>
                </a:lnTo>
                <a:lnTo>
                  <a:pt x="80238" y="355"/>
                </a:lnTo>
                <a:lnTo>
                  <a:pt x="80238" y="0"/>
                </a:lnTo>
                <a:lnTo>
                  <a:pt x="0" y="0"/>
                </a:lnTo>
                <a:lnTo>
                  <a:pt x="25" y="533"/>
                </a:lnTo>
                <a:lnTo>
                  <a:pt x="38" y="889"/>
                </a:lnTo>
                <a:lnTo>
                  <a:pt x="80251" y="889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5833703" y="857134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7"/>
                </a:moveTo>
                <a:lnTo>
                  <a:pt x="0" y="0"/>
                </a:lnTo>
                <a:lnTo>
                  <a:pt x="80238" y="0"/>
                </a:lnTo>
                <a:lnTo>
                  <a:pt x="80247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B1B1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5833669" y="856431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264" y="355"/>
                </a:moveTo>
                <a:lnTo>
                  <a:pt x="80251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264" y="889"/>
                </a:lnTo>
                <a:lnTo>
                  <a:pt x="80264" y="533"/>
                </a:lnTo>
                <a:lnTo>
                  <a:pt x="80264" y="355"/>
                </a:lnTo>
                <a:close/>
              </a:path>
            </a:pathLst>
          </a:custGeom>
          <a:solidFill>
            <a:srgbClr val="B0B0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5833660" y="856062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261" y="0"/>
                </a:lnTo>
                <a:lnTo>
                  <a:pt x="80271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B0B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5833631" y="855351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289" y="889"/>
                </a:moveTo>
                <a:lnTo>
                  <a:pt x="80276" y="533"/>
                </a:lnTo>
                <a:lnTo>
                  <a:pt x="80276" y="355"/>
                </a:lnTo>
                <a:lnTo>
                  <a:pt x="80276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80289" y="889"/>
                </a:lnTo>
                <a:close/>
              </a:path>
            </a:pathLst>
          </a:custGeom>
          <a:solidFill>
            <a:srgbClr val="AFA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5833617" y="854989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285" y="0"/>
                </a:lnTo>
                <a:lnTo>
                  <a:pt x="80295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FA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5833603" y="854632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7"/>
                </a:moveTo>
                <a:lnTo>
                  <a:pt x="0" y="0"/>
                </a:lnTo>
                <a:lnTo>
                  <a:pt x="80293" y="0"/>
                </a:lnTo>
                <a:lnTo>
                  <a:pt x="80303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AEAE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5833567" y="853916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327" y="901"/>
                </a:moveTo>
                <a:lnTo>
                  <a:pt x="80314" y="546"/>
                </a:lnTo>
                <a:lnTo>
                  <a:pt x="80314" y="368"/>
                </a:lnTo>
                <a:lnTo>
                  <a:pt x="80314" y="0"/>
                </a:lnTo>
                <a:lnTo>
                  <a:pt x="0" y="0"/>
                </a:lnTo>
                <a:lnTo>
                  <a:pt x="12" y="368"/>
                </a:lnTo>
                <a:lnTo>
                  <a:pt x="38" y="901"/>
                </a:lnTo>
                <a:lnTo>
                  <a:pt x="80327" y="901"/>
                </a:lnTo>
                <a:close/>
              </a:path>
            </a:pathLst>
          </a:custGeom>
          <a:solidFill>
            <a:srgbClr val="AEAE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5833559" y="853560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317" y="0"/>
                </a:lnTo>
                <a:lnTo>
                  <a:pt x="80327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DAD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5833529" y="852850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340" y="355"/>
                </a:moveTo>
                <a:lnTo>
                  <a:pt x="80327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80340" y="889"/>
                </a:lnTo>
                <a:lnTo>
                  <a:pt x="80340" y="533"/>
                </a:lnTo>
                <a:lnTo>
                  <a:pt x="80340" y="355"/>
                </a:lnTo>
                <a:close/>
              </a:path>
            </a:pathLst>
          </a:custGeom>
          <a:solidFill>
            <a:srgbClr val="AD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5833516" y="852487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341" y="0"/>
                </a:lnTo>
                <a:lnTo>
                  <a:pt x="80351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CA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5833478" y="851770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378" y="901"/>
                </a:moveTo>
                <a:lnTo>
                  <a:pt x="80365" y="546"/>
                </a:lnTo>
                <a:lnTo>
                  <a:pt x="80365" y="368"/>
                </a:lnTo>
                <a:lnTo>
                  <a:pt x="80365" y="0"/>
                </a:lnTo>
                <a:lnTo>
                  <a:pt x="0" y="0"/>
                </a:lnTo>
                <a:lnTo>
                  <a:pt x="12" y="368"/>
                </a:lnTo>
                <a:lnTo>
                  <a:pt x="38" y="901"/>
                </a:lnTo>
                <a:lnTo>
                  <a:pt x="80378" y="901"/>
                </a:lnTo>
                <a:close/>
              </a:path>
            </a:pathLst>
          </a:custGeom>
          <a:solidFill>
            <a:srgbClr val="ACAC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5833473" y="851414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365" y="0"/>
                </a:lnTo>
                <a:lnTo>
                  <a:pt x="80375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BA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5833440" y="850703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391" y="355"/>
                </a:moveTo>
                <a:lnTo>
                  <a:pt x="80378" y="0"/>
                </a:ln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80391" y="901"/>
                </a:lnTo>
                <a:lnTo>
                  <a:pt x="80391" y="533"/>
                </a:lnTo>
                <a:lnTo>
                  <a:pt x="80391" y="355"/>
                </a:lnTo>
                <a:close/>
              </a:path>
            </a:pathLst>
          </a:custGeom>
          <a:solidFill>
            <a:srgbClr val="ABA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5833429" y="850340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7"/>
                </a:moveTo>
                <a:lnTo>
                  <a:pt x="0" y="0"/>
                </a:lnTo>
                <a:lnTo>
                  <a:pt x="80389" y="0"/>
                </a:lnTo>
                <a:lnTo>
                  <a:pt x="80398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AA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5833389" y="849624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429" y="901"/>
                </a:moveTo>
                <a:lnTo>
                  <a:pt x="80416" y="546"/>
                </a:lnTo>
                <a:lnTo>
                  <a:pt x="80416" y="368"/>
                </a:lnTo>
                <a:lnTo>
                  <a:pt x="80416" y="0"/>
                </a:lnTo>
                <a:lnTo>
                  <a:pt x="0" y="0"/>
                </a:lnTo>
                <a:lnTo>
                  <a:pt x="25" y="546"/>
                </a:lnTo>
                <a:lnTo>
                  <a:pt x="38" y="901"/>
                </a:lnTo>
                <a:lnTo>
                  <a:pt x="80429" y="901"/>
                </a:lnTo>
                <a:close/>
              </a:path>
            </a:pathLst>
          </a:custGeom>
          <a:solidFill>
            <a:srgbClr val="AA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5833386" y="849268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413" y="0"/>
                </a:lnTo>
                <a:lnTo>
                  <a:pt x="80422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9A9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5833351" y="848557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441" y="355"/>
                </a:moveTo>
                <a:lnTo>
                  <a:pt x="80429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441" y="889"/>
                </a:lnTo>
                <a:lnTo>
                  <a:pt x="80441" y="533"/>
                </a:lnTo>
                <a:lnTo>
                  <a:pt x="80441" y="355"/>
                </a:lnTo>
                <a:close/>
              </a:path>
            </a:pathLst>
          </a:custGeom>
          <a:solidFill>
            <a:srgbClr val="A9A9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5833343" y="848195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436" y="0"/>
                </a:lnTo>
                <a:lnTo>
                  <a:pt x="80446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8A8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5833313" y="847490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467" y="889"/>
                </a:moveTo>
                <a:lnTo>
                  <a:pt x="80454" y="533"/>
                </a:lnTo>
                <a:lnTo>
                  <a:pt x="80454" y="355"/>
                </a:lnTo>
                <a:lnTo>
                  <a:pt x="80441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80467" y="889"/>
                </a:lnTo>
                <a:close/>
              </a:path>
            </a:pathLst>
          </a:custGeom>
          <a:solidFill>
            <a:srgbClr val="A8A8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5833300" y="847122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7"/>
                </a:moveTo>
                <a:lnTo>
                  <a:pt x="0" y="0"/>
                </a:lnTo>
                <a:lnTo>
                  <a:pt x="80460" y="0"/>
                </a:lnTo>
                <a:lnTo>
                  <a:pt x="80470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A7A7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5833262" y="846411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492" y="889"/>
                </a:moveTo>
                <a:lnTo>
                  <a:pt x="80479" y="533"/>
                </a:lnTo>
                <a:lnTo>
                  <a:pt x="80479" y="355"/>
                </a:lnTo>
                <a:lnTo>
                  <a:pt x="80479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492" y="889"/>
                </a:lnTo>
                <a:close/>
              </a:path>
            </a:pathLst>
          </a:custGeom>
          <a:solidFill>
            <a:srgbClr val="A7A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5833256" y="846050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484" y="0"/>
                </a:lnTo>
                <a:lnTo>
                  <a:pt x="80494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5833224" y="845344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518" y="889"/>
                </a:moveTo>
                <a:lnTo>
                  <a:pt x="80505" y="533"/>
                </a:lnTo>
                <a:lnTo>
                  <a:pt x="80505" y="355"/>
                </a:lnTo>
                <a:lnTo>
                  <a:pt x="80492" y="0"/>
                </a:lnTo>
                <a:lnTo>
                  <a:pt x="0" y="0"/>
                </a:lnTo>
                <a:lnTo>
                  <a:pt x="12" y="533"/>
                </a:lnTo>
                <a:lnTo>
                  <a:pt x="38" y="889"/>
                </a:lnTo>
                <a:lnTo>
                  <a:pt x="80518" y="889"/>
                </a:lnTo>
                <a:close/>
              </a:path>
            </a:pathLst>
          </a:custGeom>
          <a:solidFill>
            <a:srgbClr val="A6A6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5833213" y="844977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508" y="0"/>
                </a:lnTo>
                <a:lnTo>
                  <a:pt x="80518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5A5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5833173" y="844264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543" y="889"/>
                </a:moveTo>
                <a:lnTo>
                  <a:pt x="80530" y="533"/>
                </a:lnTo>
                <a:lnTo>
                  <a:pt x="80530" y="355"/>
                </a:lnTo>
                <a:lnTo>
                  <a:pt x="80530" y="0"/>
                </a:lnTo>
                <a:lnTo>
                  <a:pt x="0" y="0"/>
                </a:lnTo>
                <a:lnTo>
                  <a:pt x="25" y="533"/>
                </a:lnTo>
                <a:lnTo>
                  <a:pt x="38" y="889"/>
                </a:lnTo>
                <a:lnTo>
                  <a:pt x="80543" y="889"/>
                </a:lnTo>
                <a:close/>
              </a:path>
            </a:pathLst>
          </a:custGeom>
          <a:solidFill>
            <a:srgbClr val="A5A5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5833170" y="843904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532" y="0"/>
                </a:lnTo>
                <a:lnTo>
                  <a:pt x="80542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5833135" y="843198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568" y="889"/>
                </a:moveTo>
                <a:lnTo>
                  <a:pt x="80556" y="533"/>
                </a:lnTo>
                <a:lnTo>
                  <a:pt x="80556" y="355"/>
                </a:lnTo>
                <a:lnTo>
                  <a:pt x="80543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568" y="889"/>
                </a:lnTo>
                <a:close/>
              </a:path>
            </a:pathLst>
          </a:custGeom>
          <a:solidFill>
            <a:srgbClr val="A4A4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5833126" y="842828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556" y="0"/>
                </a:lnTo>
                <a:lnTo>
                  <a:pt x="80565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5833097" y="842118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581" y="889"/>
                </a:moveTo>
                <a:lnTo>
                  <a:pt x="80568" y="533"/>
                </a:lnTo>
                <a:lnTo>
                  <a:pt x="80568" y="355"/>
                </a:lnTo>
                <a:lnTo>
                  <a:pt x="80568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80581" y="889"/>
                </a:lnTo>
                <a:close/>
              </a:path>
            </a:pathLst>
          </a:custGeom>
          <a:solidFill>
            <a:srgbClr val="A3A3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5833083" y="841755"/>
            <a:ext cx="80645" cy="635"/>
          </a:xfrm>
          <a:custGeom>
            <a:avLst/>
            <a:gdLst/>
            <a:ahLst/>
            <a:cxnLst/>
            <a:rect l="l" t="t" r="r" b="b"/>
            <a:pathLst>
              <a:path w="80645" h="634">
                <a:moveTo>
                  <a:pt x="21" y="535"/>
                </a:moveTo>
                <a:lnTo>
                  <a:pt x="0" y="0"/>
                </a:lnTo>
                <a:lnTo>
                  <a:pt x="80580" y="0"/>
                </a:lnTo>
                <a:lnTo>
                  <a:pt x="80589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A2A2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5833046" y="841051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619" y="889"/>
                </a:moveTo>
                <a:lnTo>
                  <a:pt x="80606" y="533"/>
                </a:lnTo>
                <a:lnTo>
                  <a:pt x="80606" y="355"/>
                </a:lnTo>
                <a:lnTo>
                  <a:pt x="80594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619" y="889"/>
                </a:lnTo>
                <a:close/>
              </a:path>
            </a:pathLst>
          </a:custGeom>
          <a:solidFill>
            <a:srgbClr val="A2A2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5833008" y="839972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80645" y="1257"/>
                </a:moveTo>
                <a:lnTo>
                  <a:pt x="80632" y="901"/>
                </a:lnTo>
                <a:lnTo>
                  <a:pt x="80632" y="711"/>
                </a:lnTo>
                <a:lnTo>
                  <a:pt x="80619" y="533"/>
                </a:lnTo>
                <a:lnTo>
                  <a:pt x="80619" y="355"/>
                </a:lnTo>
                <a:lnTo>
                  <a:pt x="80619" y="0"/>
                </a:lnTo>
                <a:lnTo>
                  <a:pt x="0" y="0"/>
                </a:lnTo>
                <a:lnTo>
                  <a:pt x="12" y="533"/>
                </a:lnTo>
                <a:lnTo>
                  <a:pt x="25" y="711"/>
                </a:lnTo>
                <a:lnTo>
                  <a:pt x="50" y="1257"/>
                </a:lnTo>
                <a:lnTo>
                  <a:pt x="80645" y="1257"/>
                </a:lnTo>
                <a:close/>
              </a:path>
            </a:pathLst>
          </a:custGeom>
          <a:solidFill>
            <a:srgbClr val="A1A1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5832970" y="839261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657" y="889"/>
                </a:moveTo>
                <a:lnTo>
                  <a:pt x="80645" y="533"/>
                </a:lnTo>
                <a:lnTo>
                  <a:pt x="80645" y="355"/>
                </a:lnTo>
                <a:lnTo>
                  <a:pt x="80645" y="0"/>
                </a:lnTo>
                <a:lnTo>
                  <a:pt x="0" y="0"/>
                </a:lnTo>
                <a:lnTo>
                  <a:pt x="25" y="533"/>
                </a:lnTo>
                <a:lnTo>
                  <a:pt x="38" y="889"/>
                </a:lnTo>
                <a:lnTo>
                  <a:pt x="80657" y="889"/>
                </a:lnTo>
                <a:close/>
              </a:path>
            </a:pathLst>
          </a:custGeom>
          <a:solidFill>
            <a:srgbClr val="A0A0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5832967" y="838896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0643" y="0"/>
                </a:lnTo>
                <a:lnTo>
                  <a:pt x="80653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5832932" y="838181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670" y="355"/>
                </a:moveTo>
                <a:lnTo>
                  <a:pt x="80657" y="0"/>
                </a:ln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80670" y="901"/>
                </a:lnTo>
                <a:lnTo>
                  <a:pt x="80670" y="546"/>
                </a:lnTo>
                <a:lnTo>
                  <a:pt x="80670" y="355"/>
                </a:lnTo>
                <a:close/>
              </a:path>
            </a:pathLst>
          </a:custGeom>
          <a:solidFill>
            <a:srgbClr val="9F9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5832924" y="837823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7"/>
                </a:moveTo>
                <a:lnTo>
                  <a:pt x="0" y="0"/>
                </a:lnTo>
                <a:lnTo>
                  <a:pt x="80667" y="0"/>
                </a:lnTo>
                <a:lnTo>
                  <a:pt x="80677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9E9E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5832894" y="837114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695" y="889"/>
                </a:moveTo>
                <a:lnTo>
                  <a:pt x="80683" y="533"/>
                </a:lnTo>
                <a:lnTo>
                  <a:pt x="80683" y="355"/>
                </a:lnTo>
                <a:lnTo>
                  <a:pt x="80683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80695" y="889"/>
                </a:lnTo>
                <a:close/>
              </a:path>
            </a:pathLst>
          </a:custGeom>
          <a:solidFill>
            <a:srgbClr val="9E9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5832881" y="836751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0691" y="0"/>
                </a:lnTo>
                <a:lnTo>
                  <a:pt x="80701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9D9D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5832843" y="836035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721" y="355"/>
                </a:moveTo>
                <a:lnTo>
                  <a:pt x="80708" y="0"/>
                </a:lnTo>
                <a:lnTo>
                  <a:pt x="0" y="0"/>
                </a:lnTo>
                <a:lnTo>
                  <a:pt x="12" y="355"/>
                </a:lnTo>
                <a:lnTo>
                  <a:pt x="38" y="901"/>
                </a:lnTo>
                <a:lnTo>
                  <a:pt x="80721" y="901"/>
                </a:lnTo>
                <a:lnTo>
                  <a:pt x="80721" y="546"/>
                </a:lnTo>
                <a:lnTo>
                  <a:pt x="80721" y="355"/>
                </a:lnTo>
                <a:close/>
              </a:path>
            </a:pathLst>
          </a:custGeom>
          <a:solidFill>
            <a:srgbClr val="9D9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5832838" y="835674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9"/>
                </a:moveTo>
                <a:lnTo>
                  <a:pt x="0" y="0"/>
                </a:lnTo>
                <a:lnTo>
                  <a:pt x="80715" y="0"/>
                </a:lnTo>
                <a:lnTo>
                  <a:pt x="80725" y="539"/>
                </a:lnTo>
                <a:lnTo>
                  <a:pt x="21" y="539"/>
                </a:lnTo>
                <a:close/>
              </a:path>
            </a:pathLst>
          </a:custGeom>
          <a:solidFill>
            <a:srgbClr val="9C9C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5832805" y="834968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746" y="889"/>
                </a:moveTo>
                <a:lnTo>
                  <a:pt x="80733" y="533"/>
                </a:lnTo>
                <a:lnTo>
                  <a:pt x="80733" y="355"/>
                </a:lnTo>
                <a:lnTo>
                  <a:pt x="80733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746" y="889"/>
                </a:lnTo>
                <a:close/>
              </a:path>
            </a:pathLst>
          </a:custGeom>
          <a:solidFill>
            <a:srgbClr val="9C9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5832794" y="834601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7"/>
                </a:moveTo>
                <a:lnTo>
                  <a:pt x="0" y="0"/>
                </a:lnTo>
                <a:lnTo>
                  <a:pt x="80739" y="0"/>
                </a:lnTo>
                <a:lnTo>
                  <a:pt x="80748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9B9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5832754" y="833888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772" y="368"/>
                </a:moveTo>
                <a:lnTo>
                  <a:pt x="80759" y="0"/>
                </a:lnTo>
                <a:lnTo>
                  <a:pt x="0" y="0"/>
                </a:lnTo>
                <a:lnTo>
                  <a:pt x="25" y="546"/>
                </a:lnTo>
                <a:lnTo>
                  <a:pt x="38" y="901"/>
                </a:lnTo>
                <a:lnTo>
                  <a:pt x="80772" y="901"/>
                </a:lnTo>
                <a:lnTo>
                  <a:pt x="80772" y="546"/>
                </a:lnTo>
                <a:lnTo>
                  <a:pt x="80772" y="368"/>
                </a:lnTo>
                <a:close/>
              </a:path>
            </a:pathLst>
          </a:custGeom>
          <a:solidFill>
            <a:srgbClr val="9B9B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5832751" y="833529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0762" y="0"/>
                </a:lnTo>
                <a:lnTo>
                  <a:pt x="80772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9A9A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5832716" y="832822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797" y="889"/>
                </a:moveTo>
                <a:lnTo>
                  <a:pt x="80784" y="533"/>
                </a:lnTo>
                <a:lnTo>
                  <a:pt x="80784" y="355"/>
                </a:lnTo>
                <a:lnTo>
                  <a:pt x="80784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797" y="889"/>
                </a:lnTo>
                <a:close/>
              </a:path>
            </a:pathLst>
          </a:custGeom>
          <a:solidFill>
            <a:srgbClr val="9A9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5832707" y="832456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0786" y="0"/>
                </a:lnTo>
                <a:lnTo>
                  <a:pt x="80796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5832678" y="831755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810" y="355"/>
                </a:moveTo>
                <a:lnTo>
                  <a:pt x="80797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80810" y="889"/>
                </a:lnTo>
                <a:lnTo>
                  <a:pt x="80810" y="533"/>
                </a:lnTo>
                <a:lnTo>
                  <a:pt x="80810" y="355"/>
                </a:lnTo>
                <a:close/>
              </a:path>
            </a:pathLst>
          </a:custGeom>
          <a:solidFill>
            <a:srgbClr val="9999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5832664" y="831383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7"/>
                </a:moveTo>
                <a:lnTo>
                  <a:pt x="0" y="0"/>
                </a:lnTo>
                <a:lnTo>
                  <a:pt x="80810" y="0"/>
                </a:lnTo>
                <a:lnTo>
                  <a:pt x="80820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98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5832627" y="830675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848" y="889"/>
                </a:moveTo>
                <a:lnTo>
                  <a:pt x="80835" y="533"/>
                </a:lnTo>
                <a:lnTo>
                  <a:pt x="80835" y="355"/>
                </a:lnTo>
                <a:lnTo>
                  <a:pt x="80822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848" y="889"/>
                </a:lnTo>
                <a:close/>
              </a:path>
            </a:pathLst>
          </a:custGeom>
          <a:solidFill>
            <a:srgbClr val="9898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5832621" y="830310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7"/>
                </a:moveTo>
                <a:lnTo>
                  <a:pt x="0" y="0"/>
                </a:lnTo>
                <a:lnTo>
                  <a:pt x="80834" y="0"/>
                </a:lnTo>
                <a:lnTo>
                  <a:pt x="80844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9797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5832589" y="829609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860" y="889"/>
                </a:moveTo>
                <a:lnTo>
                  <a:pt x="80848" y="533"/>
                </a:lnTo>
                <a:lnTo>
                  <a:pt x="80848" y="355"/>
                </a:lnTo>
                <a:lnTo>
                  <a:pt x="80848" y="0"/>
                </a:lnTo>
                <a:lnTo>
                  <a:pt x="0" y="0"/>
                </a:lnTo>
                <a:lnTo>
                  <a:pt x="12" y="533"/>
                </a:lnTo>
                <a:lnTo>
                  <a:pt x="38" y="889"/>
                </a:lnTo>
                <a:lnTo>
                  <a:pt x="80860" y="889"/>
                </a:lnTo>
                <a:close/>
              </a:path>
            </a:pathLst>
          </a:custGeom>
          <a:solidFill>
            <a:srgbClr val="9797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5832578" y="829238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0858" y="0"/>
                </a:lnTo>
                <a:lnTo>
                  <a:pt x="80868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9696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5832538" y="828529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899" y="889"/>
                </a:moveTo>
                <a:lnTo>
                  <a:pt x="80886" y="533"/>
                </a:lnTo>
                <a:lnTo>
                  <a:pt x="80886" y="355"/>
                </a:lnTo>
                <a:lnTo>
                  <a:pt x="80873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0899" y="889"/>
                </a:lnTo>
                <a:close/>
              </a:path>
            </a:pathLst>
          </a:custGeom>
          <a:solidFill>
            <a:srgbClr val="9696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5832535" y="828165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0882" y="0"/>
                </a:lnTo>
                <a:lnTo>
                  <a:pt x="80891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5832500" y="82745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911" y="901"/>
                </a:moveTo>
                <a:lnTo>
                  <a:pt x="80899" y="546"/>
                </a:lnTo>
                <a:lnTo>
                  <a:pt x="80899" y="368"/>
                </a:lnTo>
                <a:lnTo>
                  <a:pt x="80899" y="0"/>
                </a:lnTo>
                <a:lnTo>
                  <a:pt x="0" y="0"/>
                </a:lnTo>
                <a:lnTo>
                  <a:pt x="12" y="368"/>
                </a:lnTo>
                <a:lnTo>
                  <a:pt x="38" y="901"/>
                </a:lnTo>
                <a:lnTo>
                  <a:pt x="80911" y="901"/>
                </a:lnTo>
                <a:close/>
              </a:path>
            </a:pathLst>
          </a:custGeom>
          <a:solidFill>
            <a:srgbClr val="9595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5832462" y="826383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937" y="1257"/>
                </a:moveTo>
                <a:lnTo>
                  <a:pt x="80924" y="889"/>
                </a:lnTo>
                <a:lnTo>
                  <a:pt x="80924" y="711"/>
                </a:lnTo>
                <a:lnTo>
                  <a:pt x="80924" y="533"/>
                </a:lnTo>
                <a:lnTo>
                  <a:pt x="80924" y="355"/>
                </a:lnTo>
                <a:lnTo>
                  <a:pt x="80911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50" y="1257"/>
                </a:lnTo>
                <a:lnTo>
                  <a:pt x="80937" y="1257"/>
                </a:lnTo>
                <a:close/>
              </a:path>
            </a:pathLst>
          </a:custGeom>
          <a:solidFill>
            <a:srgbClr val="9494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5832411" y="825303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975" y="1257"/>
                </a:moveTo>
                <a:lnTo>
                  <a:pt x="80962" y="901"/>
                </a:lnTo>
                <a:lnTo>
                  <a:pt x="80962" y="723"/>
                </a:lnTo>
                <a:lnTo>
                  <a:pt x="80949" y="546"/>
                </a:lnTo>
                <a:lnTo>
                  <a:pt x="80949" y="368"/>
                </a:lnTo>
                <a:lnTo>
                  <a:pt x="80949" y="0"/>
                </a:lnTo>
                <a:lnTo>
                  <a:pt x="0" y="0"/>
                </a:lnTo>
                <a:lnTo>
                  <a:pt x="12" y="368"/>
                </a:lnTo>
                <a:lnTo>
                  <a:pt x="25" y="723"/>
                </a:lnTo>
                <a:lnTo>
                  <a:pt x="50" y="1257"/>
                </a:lnTo>
                <a:lnTo>
                  <a:pt x="80975" y="1257"/>
                </a:lnTo>
                <a:close/>
              </a:path>
            </a:pathLst>
          </a:custGeom>
          <a:solidFill>
            <a:srgbClr val="9393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5832373" y="824236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0987" y="1257"/>
                </a:moveTo>
                <a:lnTo>
                  <a:pt x="80975" y="901"/>
                </a:lnTo>
                <a:lnTo>
                  <a:pt x="80975" y="711"/>
                </a:lnTo>
                <a:lnTo>
                  <a:pt x="80975" y="533"/>
                </a:lnTo>
                <a:lnTo>
                  <a:pt x="80975" y="355"/>
                </a:lnTo>
                <a:lnTo>
                  <a:pt x="80962" y="0"/>
                </a:lnTo>
                <a:lnTo>
                  <a:pt x="0" y="0"/>
                </a:lnTo>
                <a:lnTo>
                  <a:pt x="12" y="533"/>
                </a:lnTo>
                <a:lnTo>
                  <a:pt x="25" y="711"/>
                </a:lnTo>
                <a:lnTo>
                  <a:pt x="50" y="1257"/>
                </a:lnTo>
                <a:lnTo>
                  <a:pt x="80987" y="1257"/>
                </a:lnTo>
                <a:close/>
              </a:path>
            </a:pathLst>
          </a:custGeom>
          <a:solidFill>
            <a:srgbClr val="9292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5832322" y="823157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026" y="1257"/>
                </a:moveTo>
                <a:lnTo>
                  <a:pt x="81013" y="901"/>
                </a:lnTo>
                <a:lnTo>
                  <a:pt x="81013" y="723"/>
                </a:lnTo>
                <a:lnTo>
                  <a:pt x="81000" y="546"/>
                </a:lnTo>
                <a:lnTo>
                  <a:pt x="81000" y="368"/>
                </a:lnTo>
                <a:lnTo>
                  <a:pt x="81000" y="0"/>
                </a:lnTo>
                <a:lnTo>
                  <a:pt x="0" y="0"/>
                </a:lnTo>
                <a:lnTo>
                  <a:pt x="12" y="368"/>
                </a:lnTo>
                <a:lnTo>
                  <a:pt x="38" y="901"/>
                </a:lnTo>
                <a:lnTo>
                  <a:pt x="50" y="1257"/>
                </a:lnTo>
                <a:lnTo>
                  <a:pt x="81026" y="1257"/>
                </a:lnTo>
                <a:close/>
              </a:path>
            </a:pathLst>
          </a:custGeom>
          <a:solidFill>
            <a:srgbClr val="9191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5832284" y="82209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038" y="1257"/>
                </a:moveTo>
                <a:lnTo>
                  <a:pt x="81026" y="901"/>
                </a:lnTo>
                <a:lnTo>
                  <a:pt x="81026" y="711"/>
                </a:lnTo>
                <a:lnTo>
                  <a:pt x="81026" y="533"/>
                </a:lnTo>
                <a:lnTo>
                  <a:pt x="81026" y="355"/>
                </a:lnTo>
                <a:lnTo>
                  <a:pt x="81013" y="0"/>
                </a:lnTo>
                <a:lnTo>
                  <a:pt x="0" y="0"/>
                </a:lnTo>
                <a:lnTo>
                  <a:pt x="12" y="355"/>
                </a:lnTo>
                <a:lnTo>
                  <a:pt x="25" y="711"/>
                </a:lnTo>
                <a:lnTo>
                  <a:pt x="50" y="1257"/>
                </a:lnTo>
                <a:lnTo>
                  <a:pt x="81038" y="1257"/>
                </a:lnTo>
                <a:close/>
              </a:path>
            </a:pathLst>
          </a:custGeom>
          <a:solidFill>
            <a:srgbClr val="9090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5832233" y="821023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064" y="711"/>
                </a:moveTo>
                <a:lnTo>
                  <a:pt x="81051" y="533"/>
                </a:lnTo>
                <a:lnTo>
                  <a:pt x="81051" y="355"/>
                </a:lnTo>
                <a:lnTo>
                  <a:pt x="81051" y="0"/>
                </a:lnTo>
                <a:lnTo>
                  <a:pt x="0" y="0"/>
                </a:lnTo>
                <a:lnTo>
                  <a:pt x="25" y="533"/>
                </a:lnTo>
                <a:lnTo>
                  <a:pt x="38" y="889"/>
                </a:lnTo>
                <a:lnTo>
                  <a:pt x="50" y="1244"/>
                </a:lnTo>
                <a:lnTo>
                  <a:pt x="81064" y="1244"/>
                </a:lnTo>
                <a:lnTo>
                  <a:pt x="81064" y="889"/>
                </a:lnTo>
                <a:lnTo>
                  <a:pt x="81064" y="711"/>
                </a:lnTo>
                <a:close/>
              </a:path>
            </a:pathLst>
          </a:custGeom>
          <a:solidFill>
            <a:srgbClr val="8F8F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5832195" y="819944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089" y="1257"/>
                </a:moveTo>
                <a:lnTo>
                  <a:pt x="81076" y="889"/>
                </a:lnTo>
                <a:lnTo>
                  <a:pt x="81076" y="711"/>
                </a:lnTo>
                <a:lnTo>
                  <a:pt x="81076" y="533"/>
                </a:lnTo>
                <a:lnTo>
                  <a:pt x="81076" y="355"/>
                </a:lnTo>
                <a:lnTo>
                  <a:pt x="81064" y="0"/>
                </a:lnTo>
                <a:lnTo>
                  <a:pt x="0" y="0"/>
                </a:lnTo>
                <a:lnTo>
                  <a:pt x="12" y="355"/>
                </a:lnTo>
                <a:lnTo>
                  <a:pt x="25" y="711"/>
                </a:lnTo>
                <a:lnTo>
                  <a:pt x="50" y="1257"/>
                </a:lnTo>
                <a:lnTo>
                  <a:pt x="81089" y="1257"/>
                </a:lnTo>
                <a:close/>
              </a:path>
            </a:pathLst>
          </a:custGeom>
          <a:solidFill>
            <a:srgbClr val="8E8E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5832157" y="818877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102" y="711"/>
                </a:moveTo>
                <a:lnTo>
                  <a:pt x="81089" y="533"/>
                </a:lnTo>
                <a:lnTo>
                  <a:pt x="81089" y="355"/>
                </a:lnTo>
                <a:lnTo>
                  <a:pt x="81089" y="0"/>
                </a:lnTo>
                <a:lnTo>
                  <a:pt x="0" y="0"/>
                </a:lnTo>
                <a:lnTo>
                  <a:pt x="12" y="533"/>
                </a:lnTo>
                <a:lnTo>
                  <a:pt x="25" y="711"/>
                </a:lnTo>
                <a:lnTo>
                  <a:pt x="50" y="1244"/>
                </a:lnTo>
                <a:lnTo>
                  <a:pt x="81102" y="1244"/>
                </a:lnTo>
                <a:lnTo>
                  <a:pt x="81102" y="889"/>
                </a:lnTo>
                <a:lnTo>
                  <a:pt x="81102" y="711"/>
                </a:lnTo>
                <a:close/>
              </a:path>
            </a:pathLst>
          </a:custGeom>
          <a:solidFill>
            <a:srgbClr val="8D8D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5832119" y="818153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127" y="901"/>
                </a:moveTo>
                <a:lnTo>
                  <a:pt x="81114" y="533"/>
                </a:lnTo>
                <a:lnTo>
                  <a:pt x="81114" y="355"/>
                </a:lnTo>
                <a:lnTo>
                  <a:pt x="81114" y="0"/>
                </a:lnTo>
                <a:lnTo>
                  <a:pt x="0" y="0"/>
                </a:lnTo>
                <a:lnTo>
                  <a:pt x="25" y="533"/>
                </a:lnTo>
                <a:lnTo>
                  <a:pt x="38" y="901"/>
                </a:lnTo>
                <a:lnTo>
                  <a:pt x="81127" y="901"/>
                </a:lnTo>
                <a:close/>
              </a:path>
            </a:pathLst>
          </a:custGeom>
          <a:solidFill>
            <a:srgbClr val="8C8C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5832116" y="817793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7"/>
                </a:moveTo>
                <a:lnTo>
                  <a:pt x="0" y="0"/>
                </a:lnTo>
                <a:lnTo>
                  <a:pt x="81112" y="0"/>
                </a:lnTo>
                <a:lnTo>
                  <a:pt x="81122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8B8B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5832081" y="817086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140" y="355"/>
                </a:moveTo>
                <a:lnTo>
                  <a:pt x="81127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1140" y="889"/>
                </a:lnTo>
                <a:lnTo>
                  <a:pt x="81140" y="533"/>
                </a:lnTo>
                <a:lnTo>
                  <a:pt x="81140" y="355"/>
                </a:lnTo>
                <a:close/>
              </a:path>
            </a:pathLst>
          </a:custGeom>
          <a:solidFill>
            <a:srgbClr val="8B8B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5832073" y="816721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1136" y="0"/>
                </a:lnTo>
                <a:lnTo>
                  <a:pt x="81146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8A8A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5832043" y="816007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165" y="901"/>
                </a:moveTo>
                <a:lnTo>
                  <a:pt x="81153" y="533"/>
                </a:lnTo>
                <a:lnTo>
                  <a:pt x="81153" y="368"/>
                </a:lnTo>
                <a:lnTo>
                  <a:pt x="81153" y="0"/>
                </a:lnTo>
                <a:lnTo>
                  <a:pt x="0" y="0"/>
                </a:lnTo>
                <a:lnTo>
                  <a:pt x="12" y="533"/>
                </a:lnTo>
                <a:lnTo>
                  <a:pt x="25" y="901"/>
                </a:lnTo>
                <a:lnTo>
                  <a:pt x="81165" y="901"/>
                </a:lnTo>
                <a:close/>
              </a:path>
            </a:pathLst>
          </a:custGeom>
          <a:solidFill>
            <a:srgbClr val="8A8A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5832029" y="815648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5"/>
                </a:moveTo>
                <a:lnTo>
                  <a:pt x="0" y="0"/>
                </a:lnTo>
                <a:lnTo>
                  <a:pt x="81160" y="0"/>
                </a:lnTo>
                <a:lnTo>
                  <a:pt x="81170" y="535"/>
                </a:lnTo>
                <a:lnTo>
                  <a:pt x="21" y="535"/>
                </a:lnTo>
                <a:close/>
              </a:path>
            </a:pathLst>
          </a:custGeom>
          <a:solidFill>
            <a:srgbClr val="8989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5831992" y="814940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191" y="355"/>
                </a:moveTo>
                <a:lnTo>
                  <a:pt x="81178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81191" y="889"/>
                </a:lnTo>
                <a:lnTo>
                  <a:pt x="81191" y="533"/>
                </a:lnTo>
                <a:lnTo>
                  <a:pt x="81191" y="355"/>
                </a:lnTo>
                <a:close/>
              </a:path>
            </a:pathLst>
          </a:custGeom>
          <a:solidFill>
            <a:srgbClr val="8989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5831986" y="814575"/>
            <a:ext cx="81280" cy="635"/>
          </a:xfrm>
          <a:custGeom>
            <a:avLst/>
            <a:gdLst/>
            <a:ahLst/>
            <a:cxnLst/>
            <a:rect l="l" t="t" r="r" b="b"/>
            <a:pathLst>
              <a:path w="81279" h="634">
                <a:moveTo>
                  <a:pt x="21" y="537"/>
                </a:moveTo>
                <a:lnTo>
                  <a:pt x="0" y="0"/>
                </a:lnTo>
                <a:lnTo>
                  <a:pt x="81184" y="0"/>
                </a:lnTo>
                <a:lnTo>
                  <a:pt x="81194" y="537"/>
                </a:lnTo>
                <a:lnTo>
                  <a:pt x="21" y="537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5831954" y="813861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216" y="901"/>
                </a:moveTo>
                <a:lnTo>
                  <a:pt x="81203" y="533"/>
                </a:lnTo>
                <a:lnTo>
                  <a:pt x="81203" y="368"/>
                </a:lnTo>
                <a:lnTo>
                  <a:pt x="81191" y="0"/>
                </a:lnTo>
                <a:lnTo>
                  <a:pt x="0" y="0"/>
                </a:lnTo>
                <a:lnTo>
                  <a:pt x="12" y="533"/>
                </a:lnTo>
                <a:lnTo>
                  <a:pt x="38" y="901"/>
                </a:lnTo>
                <a:lnTo>
                  <a:pt x="81216" y="901"/>
                </a:lnTo>
                <a:close/>
              </a:path>
            </a:pathLst>
          </a:custGeom>
          <a:solidFill>
            <a:srgbClr val="8888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5831903" y="812794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254" y="1244"/>
                </a:moveTo>
                <a:lnTo>
                  <a:pt x="81241" y="889"/>
                </a:lnTo>
                <a:lnTo>
                  <a:pt x="81241" y="711"/>
                </a:lnTo>
                <a:lnTo>
                  <a:pt x="81229" y="533"/>
                </a:lnTo>
                <a:lnTo>
                  <a:pt x="81229" y="355"/>
                </a:lnTo>
                <a:lnTo>
                  <a:pt x="81229" y="0"/>
                </a:lnTo>
                <a:lnTo>
                  <a:pt x="0" y="0"/>
                </a:lnTo>
                <a:lnTo>
                  <a:pt x="12" y="355"/>
                </a:lnTo>
                <a:lnTo>
                  <a:pt x="38" y="889"/>
                </a:lnTo>
                <a:lnTo>
                  <a:pt x="50" y="1244"/>
                </a:lnTo>
                <a:lnTo>
                  <a:pt x="81254" y="1244"/>
                </a:lnTo>
                <a:close/>
              </a:path>
            </a:pathLst>
          </a:custGeom>
          <a:solidFill>
            <a:srgbClr val="8787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5831865" y="811714"/>
            <a:ext cx="81280" cy="1270"/>
          </a:xfrm>
          <a:custGeom>
            <a:avLst/>
            <a:gdLst/>
            <a:ahLst/>
            <a:cxnLst/>
            <a:rect l="l" t="t" r="r" b="b"/>
            <a:pathLst>
              <a:path w="81279" h="1269">
                <a:moveTo>
                  <a:pt x="81267" y="1257"/>
                </a:moveTo>
                <a:lnTo>
                  <a:pt x="81254" y="901"/>
                </a:lnTo>
                <a:lnTo>
                  <a:pt x="81254" y="723"/>
                </a:lnTo>
                <a:lnTo>
                  <a:pt x="81254" y="546"/>
                </a:lnTo>
                <a:lnTo>
                  <a:pt x="81254" y="355"/>
                </a:lnTo>
                <a:lnTo>
                  <a:pt x="81241" y="0"/>
                </a:lnTo>
                <a:lnTo>
                  <a:pt x="0" y="0"/>
                </a:lnTo>
                <a:lnTo>
                  <a:pt x="12" y="355"/>
                </a:lnTo>
                <a:lnTo>
                  <a:pt x="25" y="723"/>
                </a:lnTo>
                <a:lnTo>
                  <a:pt x="50" y="1257"/>
                </a:lnTo>
                <a:lnTo>
                  <a:pt x="81267" y="1257"/>
                </a:lnTo>
                <a:close/>
              </a:path>
            </a:pathLst>
          </a:custGeom>
          <a:solidFill>
            <a:srgbClr val="868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5831827" y="810647"/>
            <a:ext cx="81915" cy="1270"/>
          </a:xfrm>
          <a:custGeom>
            <a:avLst/>
            <a:gdLst/>
            <a:ahLst/>
            <a:cxnLst/>
            <a:rect l="l" t="t" r="r" b="b"/>
            <a:pathLst>
              <a:path w="81914" h="1270">
                <a:moveTo>
                  <a:pt x="81292" y="1244"/>
                </a:moveTo>
                <a:lnTo>
                  <a:pt x="81280" y="889"/>
                </a:lnTo>
                <a:lnTo>
                  <a:pt x="81280" y="711"/>
                </a:lnTo>
                <a:lnTo>
                  <a:pt x="81267" y="533"/>
                </a:lnTo>
                <a:lnTo>
                  <a:pt x="81267" y="355"/>
                </a:lnTo>
                <a:lnTo>
                  <a:pt x="81267" y="0"/>
                </a:lnTo>
                <a:lnTo>
                  <a:pt x="0" y="0"/>
                </a:lnTo>
                <a:lnTo>
                  <a:pt x="12" y="533"/>
                </a:lnTo>
                <a:lnTo>
                  <a:pt x="25" y="889"/>
                </a:lnTo>
                <a:lnTo>
                  <a:pt x="50" y="1244"/>
                </a:lnTo>
                <a:lnTo>
                  <a:pt x="81292" y="1244"/>
                </a:lnTo>
                <a:close/>
              </a:path>
            </a:pathLst>
          </a:custGeom>
          <a:solidFill>
            <a:srgbClr val="8585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5831776" y="809568"/>
            <a:ext cx="81915" cy="1270"/>
          </a:xfrm>
          <a:custGeom>
            <a:avLst/>
            <a:gdLst/>
            <a:ahLst/>
            <a:cxnLst/>
            <a:rect l="l" t="t" r="r" b="b"/>
            <a:pathLst>
              <a:path w="81914" h="1270">
                <a:moveTo>
                  <a:pt x="81318" y="1257"/>
                </a:moveTo>
                <a:lnTo>
                  <a:pt x="81305" y="901"/>
                </a:lnTo>
                <a:lnTo>
                  <a:pt x="81305" y="723"/>
                </a:lnTo>
                <a:lnTo>
                  <a:pt x="81305" y="546"/>
                </a:lnTo>
                <a:lnTo>
                  <a:pt x="81305" y="355"/>
                </a:lnTo>
                <a:lnTo>
                  <a:pt x="81292" y="0"/>
                </a:lnTo>
                <a:lnTo>
                  <a:pt x="0" y="0"/>
                </a:lnTo>
                <a:lnTo>
                  <a:pt x="12" y="355"/>
                </a:lnTo>
                <a:lnTo>
                  <a:pt x="25" y="723"/>
                </a:lnTo>
                <a:lnTo>
                  <a:pt x="50" y="1257"/>
                </a:lnTo>
                <a:lnTo>
                  <a:pt x="81318" y="1257"/>
                </a:lnTo>
                <a:close/>
              </a:path>
            </a:pathLst>
          </a:custGeom>
          <a:solidFill>
            <a:srgbClr val="8484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5831738" y="808501"/>
            <a:ext cx="81915" cy="1270"/>
          </a:xfrm>
          <a:custGeom>
            <a:avLst/>
            <a:gdLst/>
            <a:ahLst/>
            <a:cxnLst/>
            <a:rect l="l" t="t" r="r" b="b"/>
            <a:pathLst>
              <a:path w="81914" h="1270">
                <a:moveTo>
                  <a:pt x="81343" y="1257"/>
                </a:moveTo>
                <a:lnTo>
                  <a:pt x="81330" y="889"/>
                </a:lnTo>
                <a:lnTo>
                  <a:pt x="81330" y="711"/>
                </a:lnTo>
                <a:lnTo>
                  <a:pt x="81318" y="533"/>
                </a:lnTo>
                <a:lnTo>
                  <a:pt x="81318" y="355"/>
                </a:lnTo>
                <a:lnTo>
                  <a:pt x="81318" y="0"/>
                </a:lnTo>
                <a:lnTo>
                  <a:pt x="0" y="0"/>
                </a:lnTo>
                <a:lnTo>
                  <a:pt x="12" y="533"/>
                </a:lnTo>
                <a:lnTo>
                  <a:pt x="25" y="711"/>
                </a:lnTo>
                <a:lnTo>
                  <a:pt x="50" y="1257"/>
                </a:lnTo>
                <a:lnTo>
                  <a:pt x="81343" y="1257"/>
                </a:lnTo>
                <a:close/>
              </a:path>
            </a:pathLst>
          </a:custGeom>
          <a:solidFill>
            <a:srgbClr val="8383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5831230" y="782949"/>
            <a:ext cx="81915" cy="26034"/>
          </a:xfrm>
          <a:custGeom>
            <a:avLst/>
            <a:gdLst/>
            <a:ahLst/>
            <a:cxnLst/>
            <a:rect l="l" t="t" r="r" b="b"/>
            <a:pathLst>
              <a:path w="81914" h="26034">
                <a:moveTo>
                  <a:pt x="81826" y="25730"/>
                </a:moveTo>
                <a:lnTo>
                  <a:pt x="81813" y="25374"/>
                </a:lnTo>
                <a:lnTo>
                  <a:pt x="81813" y="25196"/>
                </a:lnTo>
                <a:lnTo>
                  <a:pt x="81394" y="1917"/>
                </a:lnTo>
                <a:lnTo>
                  <a:pt x="79298" y="0"/>
                </a:lnTo>
                <a:lnTo>
                  <a:pt x="0" y="12966"/>
                </a:lnTo>
                <a:lnTo>
                  <a:pt x="495" y="25374"/>
                </a:lnTo>
                <a:lnTo>
                  <a:pt x="508" y="25730"/>
                </a:lnTo>
                <a:lnTo>
                  <a:pt x="81826" y="25730"/>
                </a:lnTo>
                <a:close/>
              </a:path>
            </a:pathLst>
          </a:custGeom>
          <a:solidFill>
            <a:srgbClr val="82828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8" name="bg object 18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73204" y="702503"/>
            <a:ext cx="278952" cy="269549"/>
          </a:xfrm>
          <a:prstGeom prst="rect">
            <a:avLst/>
          </a:prstGeom>
        </p:spPr>
      </p:pic>
      <p:pic>
        <p:nvPicPr>
          <p:cNvPr id="189" name="bg object 18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753325" y="721932"/>
            <a:ext cx="350131" cy="297407"/>
          </a:xfrm>
          <a:prstGeom prst="rect">
            <a:avLst/>
          </a:prstGeom>
        </p:spPr>
      </p:pic>
      <p:pic>
        <p:nvPicPr>
          <p:cNvPr id="190" name="bg object 19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721934" y="846673"/>
            <a:ext cx="455316" cy="291106"/>
          </a:xfrm>
          <a:prstGeom prst="rect">
            <a:avLst/>
          </a:prstGeom>
        </p:spPr>
      </p:pic>
      <p:pic>
        <p:nvPicPr>
          <p:cNvPr id="191" name="bg object 19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648655" y="1048078"/>
            <a:ext cx="291298" cy="236695"/>
          </a:xfrm>
          <a:prstGeom prst="rect">
            <a:avLst/>
          </a:prstGeom>
        </p:spPr>
      </p:pic>
      <p:pic>
        <p:nvPicPr>
          <p:cNvPr id="192" name="bg object 19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651733" y="1003165"/>
            <a:ext cx="290084" cy="210625"/>
          </a:xfrm>
          <a:prstGeom prst="rect">
            <a:avLst/>
          </a:prstGeom>
        </p:spPr>
      </p:pic>
      <p:pic>
        <p:nvPicPr>
          <p:cNvPr id="193" name="bg object 19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316041" y="582749"/>
            <a:ext cx="154541" cy="154555"/>
          </a:xfrm>
          <a:prstGeom prst="rect">
            <a:avLst/>
          </a:prstGeom>
        </p:spPr>
      </p:pic>
      <p:pic>
        <p:nvPicPr>
          <p:cNvPr id="194" name="bg object 19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316041" y="795254"/>
            <a:ext cx="154541" cy="154555"/>
          </a:xfrm>
          <a:prstGeom prst="rect">
            <a:avLst/>
          </a:prstGeom>
        </p:spPr>
      </p:pic>
      <p:pic>
        <p:nvPicPr>
          <p:cNvPr id="195" name="bg object 19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094947" y="795254"/>
            <a:ext cx="154558" cy="154555"/>
          </a:xfrm>
          <a:prstGeom prst="rect">
            <a:avLst/>
          </a:prstGeom>
        </p:spPr>
      </p:pic>
      <p:pic>
        <p:nvPicPr>
          <p:cNvPr id="196" name="bg object 19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094947" y="1007762"/>
            <a:ext cx="154558" cy="154555"/>
          </a:xfrm>
          <a:prstGeom prst="rect">
            <a:avLst/>
          </a:prstGeom>
        </p:spPr>
      </p:pic>
      <p:pic>
        <p:nvPicPr>
          <p:cNvPr id="197" name="bg object 19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316041" y="1220262"/>
            <a:ext cx="154541" cy="154555"/>
          </a:xfrm>
          <a:prstGeom prst="rect">
            <a:avLst/>
          </a:prstGeom>
        </p:spPr>
      </p:pic>
      <p:pic>
        <p:nvPicPr>
          <p:cNvPr id="198" name="bg object 19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873860" y="1007762"/>
            <a:ext cx="154551" cy="154555"/>
          </a:xfrm>
          <a:prstGeom prst="rect">
            <a:avLst/>
          </a:prstGeom>
        </p:spPr>
      </p:pic>
      <p:pic>
        <p:nvPicPr>
          <p:cNvPr id="199" name="bg object 19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431669" y="1220258"/>
            <a:ext cx="154569" cy="154555"/>
          </a:xfrm>
          <a:prstGeom prst="rect">
            <a:avLst/>
          </a:prstGeom>
        </p:spPr>
      </p:pic>
      <p:pic>
        <p:nvPicPr>
          <p:cNvPr id="200" name="bg object 20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094947" y="1220262"/>
            <a:ext cx="154558" cy="154555"/>
          </a:xfrm>
          <a:prstGeom prst="rect">
            <a:avLst/>
          </a:prstGeom>
        </p:spPr>
      </p:pic>
      <p:pic>
        <p:nvPicPr>
          <p:cNvPr id="201" name="bg object 20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210575" y="1220258"/>
            <a:ext cx="154545" cy="154555"/>
          </a:xfrm>
          <a:prstGeom prst="rect">
            <a:avLst/>
          </a:prstGeom>
        </p:spPr>
      </p:pic>
      <p:pic>
        <p:nvPicPr>
          <p:cNvPr id="202" name="bg object 20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89481" y="1220258"/>
            <a:ext cx="154559" cy="154555"/>
          </a:xfrm>
          <a:prstGeom prst="rect">
            <a:avLst/>
          </a:prstGeom>
        </p:spPr>
      </p:pic>
      <p:pic>
        <p:nvPicPr>
          <p:cNvPr id="203" name="bg object 20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10575" y="1007758"/>
            <a:ext cx="154545" cy="154555"/>
          </a:xfrm>
          <a:prstGeom prst="rect">
            <a:avLst/>
          </a:prstGeom>
        </p:spPr>
      </p:pic>
      <p:pic>
        <p:nvPicPr>
          <p:cNvPr id="204" name="bg object 20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652752" y="1007758"/>
            <a:ext cx="154558" cy="154555"/>
          </a:xfrm>
          <a:prstGeom prst="rect">
            <a:avLst/>
          </a:prstGeom>
        </p:spPr>
      </p:pic>
      <p:pic>
        <p:nvPicPr>
          <p:cNvPr id="205" name="bg object 205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873860" y="795250"/>
            <a:ext cx="154551" cy="154555"/>
          </a:xfrm>
          <a:prstGeom prst="rect">
            <a:avLst/>
          </a:prstGeom>
        </p:spPr>
      </p:pic>
      <p:pic>
        <p:nvPicPr>
          <p:cNvPr id="206" name="bg object 20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89481" y="1007758"/>
            <a:ext cx="154559" cy="154555"/>
          </a:xfrm>
          <a:prstGeom prst="rect">
            <a:avLst/>
          </a:prstGeom>
        </p:spPr>
      </p:pic>
      <p:pic>
        <p:nvPicPr>
          <p:cNvPr id="207" name="bg object 20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652752" y="795250"/>
            <a:ext cx="154558" cy="154555"/>
          </a:xfrm>
          <a:prstGeom prst="rect">
            <a:avLst/>
          </a:prstGeom>
        </p:spPr>
      </p:pic>
      <p:pic>
        <p:nvPicPr>
          <p:cNvPr id="208" name="bg object 208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431669" y="795250"/>
            <a:ext cx="154569" cy="154555"/>
          </a:xfrm>
          <a:prstGeom prst="rect">
            <a:avLst/>
          </a:prstGeom>
        </p:spPr>
      </p:pic>
      <p:pic>
        <p:nvPicPr>
          <p:cNvPr id="209" name="bg object 209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873860" y="582746"/>
            <a:ext cx="154551" cy="154555"/>
          </a:xfrm>
          <a:prstGeom prst="rect">
            <a:avLst/>
          </a:prstGeom>
        </p:spPr>
      </p:pic>
      <p:pic>
        <p:nvPicPr>
          <p:cNvPr id="210" name="bg object 21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52752" y="582746"/>
            <a:ext cx="154558" cy="154555"/>
          </a:xfrm>
          <a:prstGeom prst="rect">
            <a:avLst/>
          </a:prstGeom>
        </p:spPr>
      </p:pic>
      <p:pic>
        <p:nvPicPr>
          <p:cNvPr id="211" name="bg object 21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210575" y="582746"/>
            <a:ext cx="154545" cy="154555"/>
          </a:xfrm>
          <a:prstGeom prst="rect">
            <a:avLst/>
          </a:prstGeom>
        </p:spPr>
      </p:pic>
      <p:pic>
        <p:nvPicPr>
          <p:cNvPr id="212" name="bg object 21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431669" y="582746"/>
            <a:ext cx="154569" cy="154555"/>
          </a:xfrm>
          <a:prstGeom prst="rect">
            <a:avLst/>
          </a:prstGeom>
        </p:spPr>
      </p:pic>
      <p:pic>
        <p:nvPicPr>
          <p:cNvPr id="213" name="bg object 21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89481" y="582746"/>
            <a:ext cx="154559" cy="154555"/>
          </a:xfrm>
          <a:prstGeom prst="rect">
            <a:avLst/>
          </a:prstGeom>
        </p:spPr>
      </p:pic>
      <p:pic>
        <p:nvPicPr>
          <p:cNvPr id="214" name="bg object 21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8221421" y="795254"/>
            <a:ext cx="154539" cy="154555"/>
          </a:xfrm>
          <a:prstGeom prst="rect">
            <a:avLst/>
          </a:prstGeom>
        </p:spPr>
      </p:pic>
      <p:pic>
        <p:nvPicPr>
          <p:cNvPr id="215" name="bg object 21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8221421" y="582749"/>
            <a:ext cx="154539" cy="154555"/>
          </a:xfrm>
          <a:prstGeom prst="rect">
            <a:avLst/>
          </a:prstGeom>
        </p:spPr>
      </p:pic>
      <p:pic>
        <p:nvPicPr>
          <p:cNvPr id="216" name="bg object 21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42496" y="795254"/>
            <a:ext cx="154558" cy="154555"/>
          </a:xfrm>
          <a:prstGeom prst="rect">
            <a:avLst/>
          </a:prstGeom>
        </p:spPr>
      </p:pic>
      <p:pic>
        <p:nvPicPr>
          <p:cNvPr id="217" name="bg object 21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42496" y="1007762"/>
            <a:ext cx="154558" cy="154555"/>
          </a:xfrm>
          <a:prstGeom prst="rect">
            <a:avLst/>
          </a:prstGeom>
        </p:spPr>
      </p:pic>
      <p:pic>
        <p:nvPicPr>
          <p:cNvPr id="218" name="bg object 21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63590" y="1007762"/>
            <a:ext cx="154551" cy="154555"/>
          </a:xfrm>
          <a:prstGeom prst="rect">
            <a:avLst/>
          </a:prstGeom>
        </p:spPr>
      </p:pic>
      <p:pic>
        <p:nvPicPr>
          <p:cNvPr id="219" name="bg object 21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8221421" y="1220262"/>
            <a:ext cx="154539" cy="154555"/>
          </a:xfrm>
          <a:prstGeom prst="rect">
            <a:avLst/>
          </a:prstGeom>
        </p:spPr>
      </p:pic>
      <p:pic>
        <p:nvPicPr>
          <p:cNvPr id="220" name="bg object 22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442496" y="1220262"/>
            <a:ext cx="154558" cy="154555"/>
          </a:xfrm>
          <a:prstGeom prst="rect">
            <a:avLst/>
          </a:prstGeom>
        </p:spPr>
      </p:pic>
      <p:pic>
        <p:nvPicPr>
          <p:cNvPr id="221" name="bg object 22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9105764" y="1220258"/>
            <a:ext cx="154572" cy="154555"/>
          </a:xfrm>
          <a:prstGeom prst="rect">
            <a:avLst/>
          </a:prstGeom>
        </p:spPr>
      </p:pic>
      <p:pic>
        <p:nvPicPr>
          <p:cNvPr id="222" name="bg object 22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9326884" y="1220258"/>
            <a:ext cx="154543" cy="154555"/>
          </a:xfrm>
          <a:prstGeom prst="rect">
            <a:avLst/>
          </a:prstGeom>
        </p:spPr>
      </p:pic>
      <p:pic>
        <p:nvPicPr>
          <p:cNvPr id="223" name="bg object 22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547962" y="1220258"/>
            <a:ext cx="154559" cy="154555"/>
          </a:xfrm>
          <a:prstGeom prst="rect">
            <a:avLst/>
          </a:prstGeom>
        </p:spPr>
      </p:pic>
      <p:pic>
        <p:nvPicPr>
          <p:cNvPr id="224" name="bg object 22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884691" y="1007758"/>
            <a:ext cx="154558" cy="154555"/>
          </a:xfrm>
          <a:prstGeom prst="rect">
            <a:avLst/>
          </a:prstGeom>
        </p:spPr>
      </p:pic>
      <p:pic>
        <p:nvPicPr>
          <p:cNvPr id="225" name="bg object 22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547962" y="1007758"/>
            <a:ext cx="154559" cy="154555"/>
          </a:xfrm>
          <a:prstGeom prst="rect">
            <a:avLst/>
          </a:prstGeom>
        </p:spPr>
      </p:pic>
      <p:pic>
        <p:nvPicPr>
          <p:cNvPr id="226" name="bg object 226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9326884" y="1007758"/>
            <a:ext cx="154543" cy="154555"/>
          </a:xfrm>
          <a:prstGeom prst="rect">
            <a:avLst/>
          </a:prstGeom>
        </p:spPr>
      </p:pic>
      <p:pic>
        <p:nvPicPr>
          <p:cNvPr id="227" name="bg object 22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8663590" y="795250"/>
            <a:ext cx="154551" cy="154555"/>
          </a:xfrm>
          <a:prstGeom prst="rect">
            <a:avLst/>
          </a:prstGeom>
        </p:spPr>
      </p:pic>
      <p:pic>
        <p:nvPicPr>
          <p:cNvPr id="228" name="bg object 2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884691" y="795250"/>
            <a:ext cx="154558" cy="154555"/>
          </a:xfrm>
          <a:prstGeom prst="rect">
            <a:avLst/>
          </a:prstGeom>
        </p:spPr>
      </p:pic>
      <p:pic>
        <p:nvPicPr>
          <p:cNvPr id="229" name="bg object 229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9105764" y="795250"/>
            <a:ext cx="154572" cy="154555"/>
          </a:xfrm>
          <a:prstGeom prst="rect">
            <a:avLst/>
          </a:prstGeom>
        </p:spPr>
      </p:pic>
      <p:pic>
        <p:nvPicPr>
          <p:cNvPr id="230" name="bg object 230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8663590" y="582746"/>
            <a:ext cx="154551" cy="154555"/>
          </a:xfrm>
          <a:prstGeom prst="rect">
            <a:avLst/>
          </a:prstGeom>
        </p:spPr>
      </p:pic>
      <p:pic>
        <p:nvPicPr>
          <p:cNvPr id="231" name="bg object 23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884691" y="582746"/>
            <a:ext cx="154558" cy="154555"/>
          </a:xfrm>
          <a:prstGeom prst="rect">
            <a:avLst/>
          </a:prstGeom>
        </p:spPr>
      </p:pic>
      <p:pic>
        <p:nvPicPr>
          <p:cNvPr id="232" name="bg object 23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9105764" y="582746"/>
            <a:ext cx="154572" cy="154555"/>
          </a:xfrm>
          <a:prstGeom prst="rect">
            <a:avLst/>
          </a:prstGeom>
        </p:spPr>
      </p:pic>
      <p:pic>
        <p:nvPicPr>
          <p:cNvPr id="233" name="bg object 23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9326884" y="582746"/>
            <a:ext cx="154543" cy="154555"/>
          </a:xfrm>
          <a:prstGeom prst="rect">
            <a:avLst/>
          </a:prstGeom>
        </p:spPr>
      </p:pic>
      <p:pic>
        <p:nvPicPr>
          <p:cNvPr id="234" name="bg object 234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547962" y="582746"/>
            <a:ext cx="154559" cy="15455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B2A2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6108" y="1463439"/>
            <a:ext cx="793115" cy="737870"/>
          </a:xfrm>
          <a:custGeom>
            <a:avLst/>
            <a:gdLst/>
            <a:ahLst/>
            <a:cxnLst/>
            <a:rect l="l" t="t" r="r" b="b"/>
            <a:pathLst>
              <a:path w="793115" h="737869">
                <a:moveTo>
                  <a:pt x="396413" y="0"/>
                </a:moveTo>
                <a:lnTo>
                  <a:pt x="346889" y="7620"/>
                </a:lnTo>
                <a:lnTo>
                  <a:pt x="303840" y="30480"/>
                </a:lnTo>
                <a:lnTo>
                  <a:pt x="269867" y="63500"/>
                </a:lnTo>
                <a:lnTo>
                  <a:pt x="247575" y="106680"/>
                </a:lnTo>
                <a:lnTo>
                  <a:pt x="239566" y="156210"/>
                </a:lnTo>
                <a:lnTo>
                  <a:pt x="240623" y="175260"/>
                </a:lnTo>
                <a:lnTo>
                  <a:pt x="243641" y="194310"/>
                </a:lnTo>
                <a:lnTo>
                  <a:pt x="248394" y="213360"/>
                </a:lnTo>
                <a:lnTo>
                  <a:pt x="254654" y="233680"/>
                </a:lnTo>
                <a:lnTo>
                  <a:pt x="207274" y="247650"/>
                </a:lnTo>
                <a:lnTo>
                  <a:pt x="163095" y="265430"/>
                </a:lnTo>
                <a:lnTo>
                  <a:pt x="122703" y="288290"/>
                </a:lnTo>
                <a:lnTo>
                  <a:pt x="86685" y="313690"/>
                </a:lnTo>
                <a:lnTo>
                  <a:pt x="49222" y="350520"/>
                </a:lnTo>
                <a:lnTo>
                  <a:pt x="22087" y="391160"/>
                </a:lnTo>
                <a:lnTo>
                  <a:pt x="5582" y="433070"/>
                </a:lnTo>
                <a:lnTo>
                  <a:pt x="0" y="477520"/>
                </a:lnTo>
                <a:lnTo>
                  <a:pt x="5582" y="521970"/>
                </a:lnTo>
                <a:lnTo>
                  <a:pt x="22087" y="563880"/>
                </a:lnTo>
                <a:lnTo>
                  <a:pt x="49222" y="603250"/>
                </a:lnTo>
                <a:lnTo>
                  <a:pt x="86732" y="640080"/>
                </a:lnTo>
                <a:lnTo>
                  <a:pt x="121327" y="665480"/>
                </a:lnTo>
                <a:lnTo>
                  <a:pt x="159980" y="687070"/>
                </a:lnTo>
                <a:lnTo>
                  <a:pt x="202184" y="704850"/>
                </a:lnTo>
                <a:lnTo>
                  <a:pt x="247436" y="720090"/>
                </a:lnTo>
                <a:lnTo>
                  <a:pt x="295228" y="730250"/>
                </a:lnTo>
                <a:lnTo>
                  <a:pt x="345056" y="736600"/>
                </a:lnTo>
                <a:lnTo>
                  <a:pt x="396413" y="737870"/>
                </a:lnTo>
                <a:lnTo>
                  <a:pt x="447781" y="736600"/>
                </a:lnTo>
                <a:lnTo>
                  <a:pt x="497616" y="730250"/>
                </a:lnTo>
                <a:lnTo>
                  <a:pt x="545416" y="720090"/>
                </a:lnTo>
                <a:lnTo>
                  <a:pt x="568046" y="712470"/>
                </a:lnTo>
                <a:lnTo>
                  <a:pt x="350982" y="712470"/>
                </a:lnTo>
                <a:lnTo>
                  <a:pt x="298876" y="706120"/>
                </a:lnTo>
                <a:lnTo>
                  <a:pt x="249172" y="694690"/>
                </a:lnTo>
                <a:lnTo>
                  <a:pt x="202510" y="679450"/>
                </a:lnTo>
                <a:lnTo>
                  <a:pt x="159527" y="660400"/>
                </a:lnTo>
                <a:lnTo>
                  <a:pt x="120863" y="636270"/>
                </a:lnTo>
                <a:lnTo>
                  <a:pt x="122767" y="636270"/>
                </a:lnTo>
                <a:lnTo>
                  <a:pt x="124621" y="635000"/>
                </a:lnTo>
                <a:lnTo>
                  <a:pt x="131318" y="633730"/>
                </a:lnTo>
                <a:lnTo>
                  <a:pt x="136206" y="632460"/>
                </a:lnTo>
                <a:lnTo>
                  <a:pt x="147333" y="629920"/>
                </a:lnTo>
                <a:lnTo>
                  <a:pt x="153623" y="628650"/>
                </a:lnTo>
                <a:lnTo>
                  <a:pt x="165176" y="626110"/>
                </a:lnTo>
                <a:lnTo>
                  <a:pt x="170380" y="624840"/>
                </a:lnTo>
                <a:lnTo>
                  <a:pt x="181897" y="622300"/>
                </a:lnTo>
                <a:lnTo>
                  <a:pt x="194609" y="619760"/>
                </a:lnTo>
                <a:lnTo>
                  <a:pt x="200059" y="619760"/>
                </a:lnTo>
                <a:lnTo>
                  <a:pt x="205531" y="618490"/>
                </a:lnTo>
                <a:lnTo>
                  <a:pt x="97092" y="618490"/>
                </a:lnTo>
                <a:lnTo>
                  <a:pt x="67727" y="588010"/>
                </a:lnTo>
                <a:lnTo>
                  <a:pt x="45791" y="556260"/>
                </a:lnTo>
                <a:lnTo>
                  <a:pt x="31427" y="523240"/>
                </a:lnTo>
                <a:lnTo>
                  <a:pt x="24778" y="488950"/>
                </a:lnTo>
                <a:lnTo>
                  <a:pt x="317658" y="488950"/>
                </a:lnTo>
                <a:lnTo>
                  <a:pt x="298956" y="478790"/>
                </a:lnTo>
                <a:lnTo>
                  <a:pt x="291575" y="467360"/>
                </a:lnTo>
                <a:lnTo>
                  <a:pt x="292880" y="464820"/>
                </a:lnTo>
                <a:lnTo>
                  <a:pt x="24778" y="464820"/>
                </a:lnTo>
                <a:lnTo>
                  <a:pt x="31427" y="430530"/>
                </a:lnTo>
                <a:lnTo>
                  <a:pt x="45791" y="397510"/>
                </a:lnTo>
                <a:lnTo>
                  <a:pt x="67727" y="365760"/>
                </a:lnTo>
                <a:lnTo>
                  <a:pt x="97092" y="336550"/>
                </a:lnTo>
                <a:lnTo>
                  <a:pt x="206173" y="336550"/>
                </a:lnTo>
                <a:lnTo>
                  <a:pt x="199329" y="335280"/>
                </a:lnTo>
                <a:lnTo>
                  <a:pt x="187895" y="332740"/>
                </a:lnTo>
                <a:lnTo>
                  <a:pt x="172670" y="330200"/>
                </a:lnTo>
                <a:lnTo>
                  <a:pt x="168502" y="328930"/>
                </a:lnTo>
                <a:lnTo>
                  <a:pt x="164336" y="328930"/>
                </a:lnTo>
                <a:lnTo>
                  <a:pt x="153346" y="326390"/>
                </a:lnTo>
                <a:lnTo>
                  <a:pt x="135335" y="321310"/>
                </a:lnTo>
                <a:lnTo>
                  <a:pt x="130766" y="321310"/>
                </a:lnTo>
                <a:lnTo>
                  <a:pt x="124456" y="318770"/>
                </a:lnTo>
                <a:lnTo>
                  <a:pt x="120873" y="318770"/>
                </a:lnTo>
                <a:lnTo>
                  <a:pt x="152335" y="298450"/>
                </a:lnTo>
                <a:lnTo>
                  <a:pt x="186823" y="281940"/>
                </a:lnTo>
                <a:lnTo>
                  <a:pt x="223948" y="267970"/>
                </a:lnTo>
                <a:lnTo>
                  <a:pt x="263321" y="256540"/>
                </a:lnTo>
                <a:lnTo>
                  <a:pt x="289611" y="256540"/>
                </a:lnTo>
                <a:lnTo>
                  <a:pt x="271226" y="205740"/>
                </a:lnTo>
                <a:lnTo>
                  <a:pt x="263584" y="156210"/>
                </a:lnTo>
                <a:lnTo>
                  <a:pt x="270367" y="114300"/>
                </a:lnTo>
                <a:lnTo>
                  <a:pt x="289246" y="78740"/>
                </a:lnTo>
                <a:lnTo>
                  <a:pt x="318017" y="49530"/>
                </a:lnTo>
                <a:lnTo>
                  <a:pt x="354474" y="30480"/>
                </a:lnTo>
                <a:lnTo>
                  <a:pt x="396413" y="24130"/>
                </a:lnTo>
                <a:lnTo>
                  <a:pt x="477032" y="24130"/>
                </a:lnTo>
                <a:lnTo>
                  <a:pt x="445940" y="7620"/>
                </a:lnTo>
                <a:lnTo>
                  <a:pt x="396413" y="0"/>
                </a:lnTo>
                <a:close/>
              </a:path>
              <a:path w="793115" h="737869">
                <a:moveTo>
                  <a:pt x="270391" y="613410"/>
                </a:moveTo>
                <a:lnTo>
                  <a:pt x="237470" y="613410"/>
                </a:lnTo>
                <a:lnTo>
                  <a:pt x="265922" y="643890"/>
                </a:lnTo>
                <a:lnTo>
                  <a:pt x="295737" y="670560"/>
                </a:lnTo>
                <a:lnTo>
                  <a:pt x="324797" y="694690"/>
                </a:lnTo>
                <a:lnTo>
                  <a:pt x="350982" y="712470"/>
                </a:lnTo>
                <a:lnTo>
                  <a:pt x="441846" y="712470"/>
                </a:lnTo>
                <a:lnTo>
                  <a:pt x="453068" y="704850"/>
                </a:lnTo>
                <a:lnTo>
                  <a:pt x="384397" y="704850"/>
                </a:lnTo>
                <a:lnTo>
                  <a:pt x="360667" y="689610"/>
                </a:lnTo>
                <a:lnTo>
                  <a:pt x="331005" y="668020"/>
                </a:lnTo>
                <a:lnTo>
                  <a:pt x="298575" y="641350"/>
                </a:lnTo>
                <a:lnTo>
                  <a:pt x="270391" y="613410"/>
                </a:lnTo>
                <a:close/>
              </a:path>
              <a:path w="793115" h="737869">
                <a:moveTo>
                  <a:pt x="679741" y="613410"/>
                </a:moveTo>
                <a:lnTo>
                  <a:pt x="555362" y="613410"/>
                </a:lnTo>
                <a:lnTo>
                  <a:pt x="559940" y="614680"/>
                </a:lnTo>
                <a:lnTo>
                  <a:pt x="568858" y="615950"/>
                </a:lnTo>
                <a:lnTo>
                  <a:pt x="575475" y="615950"/>
                </a:lnTo>
                <a:lnTo>
                  <a:pt x="582044" y="617220"/>
                </a:lnTo>
                <a:lnTo>
                  <a:pt x="592693" y="619760"/>
                </a:lnTo>
                <a:lnTo>
                  <a:pt x="604508" y="621030"/>
                </a:lnTo>
                <a:lnTo>
                  <a:pt x="610977" y="622300"/>
                </a:lnTo>
                <a:lnTo>
                  <a:pt x="622555" y="624840"/>
                </a:lnTo>
                <a:lnTo>
                  <a:pt x="627688" y="626110"/>
                </a:lnTo>
                <a:lnTo>
                  <a:pt x="639151" y="628650"/>
                </a:lnTo>
                <a:lnTo>
                  <a:pt x="645462" y="629920"/>
                </a:lnTo>
                <a:lnTo>
                  <a:pt x="656629" y="632460"/>
                </a:lnTo>
                <a:lnTo>
                  <a:pt x="661540" y="633730"/>
                </a:lnTo>
                <a:lnTo>
                  <a:pt x="668249" y="635000"/>
                </a:lnTo>
                <a:lnTo>
                  <a:pt x="670076" y="636270"/>
                </a:lnTo>
                <a:lnTo>
                  <a:pt x="671962" y="636270"/>
                </a:lnTo>
                <a:lnTo>
                  <a:pt x="633297" y="660400"/>
                </a:lnTo>
                <a:lnTo>
                  <a:pt x="590314" y="679450"/>
                </a:lnTo>
                <a:lnTo>
                  <a:pt x="543651" y="694690"/>
                </a:lnTo>
                <a:lnTo>
                  <a:pt x="493949" y="706120"/>
                </a:lnTo>
                <a:lnTo>
                  <a:pt x="441846" y="712470"/>
                </a:lnTo>
                <a:lnTo>
                  <a:pt x="568046" y="712470"/>
                </a:lnTo>
                <a:lnTo>
                  <a:pt x="632889" y="687070"/>
                </a:lnTo>
                <a:lnTo>
                  <a:pt x="671550" y="665480"/>
                </a:lnTo>
                <a:lnTo>
                  <a:pt x="706201" y="640080"/>
                </a:lnTo>
                <a:lnTo>
                  <a:pt x="728145" y="618490"/>
                </a:lnTo>
                <a:lnTo>
                  <a:pt x="695728" y="618490"/>
                </a:lnTo>
                <a:lnTo>
                  <a:pt x="690436" y="615950"/>
                </a:lnTo>
                <a:lnTo>
                  <a:pt x="684903" y="614680"/>
                </a:lnTo>
                <a:lnTo>
                  <a:pt x="679741" y="613410"/>
                </a:lnTo>
                <a:close/>
              </a:path>
              <a:path w="793115" h="737869">
                <a:moveTo>
                  <a:pt x="408428" y="603250"/>
                </a:moveTo>
                <a:lnTo>
                  <a:pt x="384397" y="603250"/>
                </a:lnTo>
                <a:lnTo>
                  <a:pt x="384397" y="704850"/>
                </a:lnTo>
                <a:lnTo>
                  <a:pt x="408428" y="704850"/>
                </a:lnTo>
                <a:lnTo>
                  <a:pt x="408428" y="603250"/>
                </a:lnTo>
                <a:close/>
              </a:path>
              <a:path w="793115" h="737869">
                <a:moveTo>
                  <a:pt x="639245" y="603250"/>
                </a:moveTo>
                <a:lnTo>
                  <a:pt x="439017" y="603250"/>
                </a:lnTo>
                <a:lnTo>
                  <a:pt x="444107" y="604520"/>
                </a:lnTo>
                <a:lnTo>
                  <a:pt x="464173" y="604520"/>
                </a:lnTo>
                <a:lnTo>
                  <a:pt x="477075" y="605790"/>
                </a:lnTo>
                <a:lnTo>
                  <a:pt x="482483" y="605790"/>
                </a:lnTo>
                <a:lnTo>
                  <a:pt x="502013" y="607060"/>
                </a:lnTo>
                <a:lnTo>
                  <a:pt x="514534" y="608330"/>
                </a:lnTo>
                <a:lnTo>
                  <a:pt x="520002" y="609600"/>
                </a:lnTo>
                <a:lnTo>
                  <a:pt x="526230" y="609600"/>
                </a:lnTo>
                <a:lnTo>
                  <a:pt x="494212" y="641350"/>
                </a:lnTo>
                <a:lnTo>
                  <a:pt x="461800" y="668020"/>
                </a:lnTo>
                <a:lnTo>
                  <a:pt x="432153" y="689610"/>
                </a:lnTo>
                <a:lnTo>
                  <a:pt x="408428" y="704850"/>
                </a:lnTo>
                <a:lnTo>
                  <a:pt x="453068" y="704850"/>
                </a:lnTo>
                <a:lnTo>
                  <a:pt x="468031" y="694690"/>
                </a:lnTo>
                <a:lnTo>
                  <a:pt x="497088" y="670560"/>
                </a:lnTo>
                <a:lnTo>
                  <a:pt x="526903" y="643890"/>
                </a:lnTo>
                <a:lnTo>
                  <a:pt x="555362" y="613410"/>
                </a:lnTo>
                <a:lnTo>
                  <a:pt x="679741" y="613410"/>
                </a:lnTo>
                <a:lnTo>
                  <a:pt x="674579" y="612140"/>
                </a:lnTo>
                <a:lnTo>
                  <a:pt x="669754" y="610870"/>
                </a:lnTo>
                <a:lnTo>
                  <a:pt x="658055" y="608330"/>
                </a:lnTo>
                <a:lnTo>
                  <a:pt x="639245" y="603250"/>
                </a:lnTo>
                <a:close/>
              </a:path>
              <a:path w="793115" h="737869">
                <a:moveTo>
                  <a:pt x="585537" y="593090"/>
                </a:moveTo>
                <a:lnTo>
                  <a:pt x="207305" y="593090"/>
                </a:lnTo>
                <a:lnTo>
                  <a:pt x="194994" y="595630"/>
                </a:lnTo>
                <a:lnTo>
                  <a:pt x="189133" y="596900"/>
                </a:lnTo>
                <a:lnTo>
                  <a:pt x="170323" y="600710"/>
                </a:lnTo>
                <a:lnTo>
                  <a:pt x="158400" y="603250"/>
                </a:lnTo>
                <a:lnTo>
                  <a:pt x="152949" y="604520"/>
                </a:lnTo>
                <a:lnTo>
                  <a:pt x="140990" y="607060"/>
                </a:lnTo>
                <a:lnTo>
                  <a:pt x="134524" y="608330"/>
                </a:lnTo>
                <a:lnTo>
                  <a:pt x="123041" y="610870"/>
                </a:lnTo>
                <a:lnTo>
                  <a:pt x="107687" y="614680"/>
                </a:lnTo>
                <a:lnTo>
                  <a:pt x="102265" y="615950"/>
                </a:lnTo>
                <a:lnTo>
                  <a:pt x="97092" y="618490"/>
                </a:lnTo>
                <a:lnTo>
                  <a:pt x="205531" y="618490"/>
                </a:lnTo>
                <a:lnTo>
                  <a:pt x="217401" y="615950"/>
                </a:lnTo>
                <a:lnTo>
                  <a:pt x="230263" y="614680"/>
                </a:lnTo>
                <a:lnTo>
                  <a:pt x="237470" y="613410"/>
                </a:lnTo>
                <a:lnTo>
                  <a:pt x="270391" y="613410"/>
                </a:lnTo>
                <a:lnTo>
                  <a:pt x="266547" y="609600"/>
                </a:lnTo>
                <a:lnTo>
                  <a:pt x="272571" y="609600"/>
                </a:lnTo>
                <a:lnTo>
                  <a:pt x="278277" y="608330"/>
                </a:lnTo>
                <a:lnTo>
                  <a:pt x="290769" y="607060"/>
                </a:lnTo>
                <a:lnTo>
                  <a:pt x="310003" y="605790"/>
                </a:lnTo>
                <a:lnTo>
                  <a:pt x="315669" y="605790"/>
                </a:lnTo>
                <a:lnTo>
                  <a:pt x="328543" y="604520"/>
                </a:lnTo>
                <a:lnTo>
                  <a:pt x="348325" y="604520"/>
                </a:lnTo>
                <a:lnTo>
                  <a:pt x="353650" y="603250"/>
                </a:lnTo>
                <a:lnTo>
                  <a:pt x="639245" y="603250"/>
                </a:lnTo>
                <a:lnTo>
                  <a:pt x="634216" y="601980"/>
                </a:lnTo>
                <a:lnTo>
                  <a:pt x="622066" y="600710"/>
                </a:lnTo>
                <a:lnTo>
                  <a:pt x="614945" y="599440"/>
                </a:lnTo>
                <a:lnTo>
                  <a:pt x="602593" y="596900"/>
                </a:lnTo>
                <a:lnTo>
                  <a:pt x="597409" y="595630"/>
                </a:lnTo>
                <a:lnTo>
                  <a:pt x="585537" y="593090"/>
                </a:lnTo>
                <a:close/>
              </a:path>
              <a:path w="793115" h="737869">
                <a:moveTo>
                  <a:pt x="791382" y="488950"/>
                </a:moveTo>
                <a:lnTo>
                  <a:pt x="768052" y="488950"/>
                </a:lnTo>
                <a:lnTo>
                  <a:pt x="761400" y="523240"/>
                </a:lnTo>
                <a:lnTo>
                  <a:pt x="747034" y="556260"/>
                </a:lnTo>
                <a:lnTo>
                  <a:pt x="725096" y="588010"/>
                </a:lnTo>
                <a:lnTo>
                  <a:pt x="695728" y="618490"/>
                </a:lnTo>
                <a:lnTo>
                  <a:pt x="728145" y="618490"/>
                </a:lnTo>
                <a:lnTo>
                  <a:pt x="743636" y="603250"/>
                </a:lnTo>
                <a:lnTo>
                  <a:pt x="770752" y="563880"/>
                </a:lnTo>
                <a:lnTo>
                  <a:pt x="787246" y="521970"/>
                </a:lnTo>
                <a:lnTo>
                  <a:pt x="791382" y="488950"/>
                </a:lnTo>
                <a:close/>
              </a:path>
              <a:path w="793115" h="737869">
                <a:moveTo>
                  <a:pt x="203997" y="488950"/>
                </a:moveTo>
                <a:lnTo>
                  <a:pt x="179899" y="488950"/>
                </a:lnTo>
                <a:lnTo>
                  <a:pt x="184402" y="516890"/>
                </a:lnTo>
                <a:lnTo>
                  <a:pt x="193132" y="542290"/>
                </a:lnTo>
                <a:lnTo>
                  <a:pt x="205426" y="567690"/>
                </a:lnTo>
                <a:lnTo>
                  <a:pt x="220626" y="591820"/>
                </a:lnTo>
                <a:lnTo>
                  <a:pt x="213706" y="593090"/>
                </a:lnTo>
                <a:lnTo>
                  <a:pt x="578852" y="593090"/>
                </a:lnTo>
                <a:lnTo>
                  <a:pt x="572202" y="591820"/>
                </a:lnTo>
                <a:lnTo>
                  <a:pt x="574601" y="588010"/>
                </a:lnTo>
                <a:lnTo>
                  <a:pt x="247867" y="588010"/>
                </a:lnTo>
                <a:lnTo>
                  <a:pt x="231680" y="565150"/>
                </a:lnTo>
                <a:lnTo>
                  <a:pt x="218459" y="541020"/>
                </a:lnTo>
                <a:lnTo>
                  <a:pt x="208974" y="515620"/>
                </a:lnTo>
                <a:lnTo>
                  <a:pt x="203997" y="488950"/>
                </a:lnTo>
                <a:close/>
              </a:path>
              <a:path w="793115" h="737869">
                <a:moveTo>
                  <a:pt x="526327" y="585470"/>
                </a:moveTo>
                <a:lnTo>
                  <a:pt x="264622" y="585470"/>
                </a:lnTo>
                <a:lnTo>
                  <a:pt x="254689" y="586740"/>
                </a:lnTo>
                <a:lnTo>
                  <a:pt x="251259" y="588010"/>
                </a:lnTo>
                <a:lnTo>
                  <a:pt x="540565" y="588010"/>
                </a:lnTo>
                <a:lnTo>
                  <a:pt x="536177" y="586740"/>
                </a:lnTo>
                <a:lnTo>
                  <a:pt x="526327" y="585470"/>
                </a:lnTo>
                <a:close/>
              </a:path>
              <a:path w="793115" h="737869">
                <a:moveTo>
                  <a:pt x="612926" y="488950"/>
                </a:moveTo>
                <a:lnTo>
                  <a:pt x="588826" y="488950"/>
                </a:lnTo>
                <a:lnTo>
                  <a:pt x="583840" y="515620"/>
                </a:lnTo>
                <a:lnTo>
                  <a:pt x="574345" y="541020"/>
                </a:lnTo>
                <a:lnTo>
                  <a:pt x="561112" y="565150"/>
                </a:lnTo>
                <a:lnTo>
                  <a:pt x="544911" y="588010"/>
                </a:lnTo>
                <a:lnTo>
                  <a:pt x="574601" y="588010"/>
                </a:lnTo>
                <a:lnTo>
                  <a:pt x="587399" y="567690"/>
                </a:lnTo>
                <a:lnTo>
                  <a:pt x="599692" y="542290"/>
                </a:lnTo>
                <a:lnTo>
                  <a:pt x="608420" y="516890"/>
                </a:lnTo>
                <a:lnTo>
                  <a:pt x="612926" y="488950"/>
                </a:lnTo>
                <a:close/>
              </a:path>
              <a:path w="793115" h="737869">
                <a:moveTo>
                  <a:pt x="481515" y="581660"/>
                </a:moveTo>
                <a:lnTo>
                  <a:pt x="310377" y="581660"/>
                </a:lnTo>
                <a:lnTo>
                  <a:pt x="303865" y="582930"/>
                </a:lnTo>
                <a:lnTo>
                  <a:pt x="290769" y="584200"/>
                </a:lnTo>
                <a:lnTo>
                  <a:pt x="284187" y="584200"/>
                </a:lnTo>
                <a:lnTo>
                  <a:pt x="271094" y="585470"/>
                </a:lnTo>
                <a:lnTo>
                  <a:pt x="520901" y="585470"/>
                </a:lnTo>
                <a:lnTo>
                  <a:pt x="507776" y="584200"/>
                </a:lnTo>
                <a:lnTo>
                  <a:pt x="500098" y="582930"/>
                </a:lnTo>
                <a:lnTo>
                  <a:pt x="486968" y="582930"/>
                </a:lnTo>
                <a:lnTo>
                  <a:pt x="481515" y="581660"/>
                </a:lnTo>
                <a:close/>
              </a:path>
              <a:path w="793115" h="737869">
                <a:moveTo>
                  <a:pt x="459936" y="580390"/>
                </a:moveTo>
                <a:lnTo>
                  <a:pt x="330749" y="580390"/>
                </a:lnTo>
                <a:lnTo>
                  <a:pt x="323834" y="581660"/>
                </a:lnTo>
                <a:lnTo>
                  <a:pt x="468000" y="581660"/>
                </a:lnTo>
                <a:lnTo>
                  <a:pt x="459936" y="580390"/>
                </a:lnTo>
                <a:close/>
              </a:path>
              <a:path w="793115" h="737869">
                <a:moveTo>
                  <a:pt x="429288" y="579120"/>
                </a:moveTo>
                <a:lnTo>
                  <a:pt x="363273" y="579120"/>
                </a:lnTo>
                <a:lnTo>
                  <a:pt x="350316" y="580390"/>
                </a:lnTo>
                <a:lnTo>
                  <a:pt x="441478" y="580390"/>
                </a:lnTo>
                <a:lnTo>
                  <a:pt x="429288" y="579120"/>
                </a:lnTo>
                <a:close/>
              </a:path>
              <a:path w="793115" h="737869">
                <a:moveTo>
                  <a:pt x="317658" y="488950"/>
                </a:moveTo>
                <a:lnTo>
                  <a:pt x="275904" y="488950"/>
                </a:lnTo>
                <a:lnTo>
                  <a:pt x="294084" y="504190"/>
                </a:lnTo>
                <a:lnTo>
                  <a:pt x="319882" y="515620"/>
                </a:lnTo>
                <a:lnTo>
                  <a:pt x="350814" y="523240"/>
                </a:lnTo>
                <a:lnTo>
                  <a:pt x="384397" y="527050"/>
                </a:lnTo>
                <a:lnTo>
                  <a:pt x="384397" y="579120"/>
                </a:lnTo>
                <a:lnTo>
                  <a:pt x="408428" y="579120"/>
                </a:lnTo>
                <a:lnTo>
                  <a:pt x="408428" y="527050"/>
                </a:lnTo>
                <a:lnTo>
                  <a:pt x="442010" y="523240"/>
                </a:lnTo>
                <a:lnTo>
                  <a:pt x="472943" y="515620"/>
                </a:lnTo>
                <a:lnTo>
                  <a:pt x="498740" y="504190"/>
                </a:lnTo>
                <a:lnTo>
                  <a:pt x="500255" y="502920"/>
                </a:lnTo>
                <a:lnTo>
                  <a:pt x="396413" y="502920"/>
                </a:lnTo>
                <a:lnTo>
                  <a:pt x="353034" y="499110"/>
                </a:lnTo>
                <a:lnTo>
                  <a:pt x="319996" y="490220"/>
                </a:lnTo>
                <a:lnTo>
                  <a:pt x="317658" y="488950"/>
                </a:lnTo>
                <a:close/>
              </a:path>
              <a:path w="793115" h="737869">
                <a:moveTo>
                  <a:pt x="502329" y="431800"/>
                </a:moveTo>
                <a:lnTo>
                  <a:pt x="425621" y="431800"/>
                </a:lnTo>
                <a:lnTo>
                  <a:pt x="457237" y="438150"/>
                </a:lnTo>
                <a:lnTo>
                  <a:pt x="481035" y="447040"/>
                </a:lnTo>
                <a:lnTo>
                  <a:pt x="496035" y="457200"/>
                </a:lnTo>
                <a:lnTo>
                  <a:pt x="501253" y="467360"/>
                </a:lnTo>
                <a:lnTo>
                  <a:pt x="493871" y="478790"/>
                </a:lnTo>
                <a:lnTo>
                  <a:pt x="472830" y="490220"/>
                </a:lnTo>
                <a:lnTo>
                  <a:pt x="439791" y="499110"/>
                </a:lnTo>
                <a:lnTo>
                  <a:pt x="396413" y="502920"/>
                </a:lnTo>
                <a:lnTo>
                  <a:pt x="500255" y="502920"/>
                </a:lnTo>
                <a:lnTo>
                  <a:pt x="516916" y="488950"/>
                </a:lnTo>
                <a:lnTo>
                  <a:pt x="791382" y="488950"/>
                </a:lnTo>
                <a:lnTo>
                  <a:pt x="792814" y="477520"/>
                </a:lnTo>
                <a:lnTo>
                  <a:pt x="791222" y="464820"/>
                </a:lnTo>
                <a:lnTo>
                  <a:pt x="525100" y="464820"/>
                </a:lnTo>
                <a:lnTo>
                  <a:pt x="517729" y="445770"/>
                </a:lnTo>
                <a:lnTo>
                  <a:pt x="502329" y="431800"/>
                </a:lnTo>
                <a:close/>
              </a:path>
              <a:path w="793115" h="737869">
                <a:moveTo>
                  <a:pt x="206173" y="336550"/>
                </a:moveTo>
                <a:lnTo>
                  <a:pt x="97092" y="336550"/>
                </a:lnTo>
                <a:lnTo>
                  <a:pt x="103715" y="339090"/>
                </a:lnTo>
                <a:lnTo>
                  <a:pt x="117331" y="341630"/>
                </a:lnTo>
                <a:lnTo>
                  <a:pt x="167780" y="354330"/>
                </a:lnTo>
                <a:lnTo>
                  <a:pt x="193938" y="358140"/>
                </a:lnTo>
                <a:lnTo>
                  <a:pt x="220626" y="363220"/>
                </a:lnTo>
                <a:lnTo>
                  <a:pt x="205426" y="387350"/>
                </a:lnTo>
                <a:lnTo>
                  <a:pt x="193132" y="411480"/>
                </a:lnTo>
                <a:lnTo>
                  <a:pt x="184402" y="438150"/>
                </a:lnTo>
                <a:lnTo>
                  <a:pt x="179899" y="464820"/>
                </a:lnTo>
                <a:lnTo>
                  <a:pt x="203997" y="464820"/>
                </a:lnTo>
                <a:lnTo>
                  <a:pt x="208983" y="439420"/>
                </a:lnTo>
                <a:lnTo>
                  <a:pt x="218481" y="414020"/>
                </a:lnTo>
                <a:lnTo>
                  <a:pt x="231718" y="389890"/>
                </a:lnTo>
                <a:lnTo>
                  <a:pt x="247917" y="367030"/>
                </a:lnTo>
                <a:lnTo>
                  <a:pt x="351372" y="367030"/>
                </a:lnTo>
                <a:lnTo>
                  <a:pt x="347913" y="361950"/>
                </a:lnTo>
                <a:lnTo>
                  <a:pt x="339513" y="347980"/>
                </a:lnTo>
                <a:lnTo>
                  <a:pt x="299688" y="347980"/>
                </a:lnTo>
                <a:lnTo>
                  <a:pt x="266606" y="344170"/>
                </a:lnTo>
                <a:lnTo>
                  <a:pt x="269222" y="341630"/>
                </a:lnTo>
                <a:lnTo>
                  <a:pt x="237470" y="341630"/>
                </a:lnTo>
                <a:lnTo>
                  <a:pt x="231927" y="340360"/>
                </a:lnTo>
                <a:lnTo>
                  <a:pt x="219296" y="337820"/>
                </a:lnTo>
                <a:lnTo>
                  <a:pt x="213018" y="337820"/>
                </a:lnTo>
                <a:lnTo>
                  <a:pt x="206173" y="336550"/>
                </a:lnTo>
                <a:close/>
              </a:path>
              <a:path w="793115" h="737869">
                <a:moveTo>
                  <a:pt x="351372" y="367030"/>
                </a:moveTo>
                <a:lnTo>
                  <a:pt x="251514" y="367030"/>
                </a:lnTo>
                <a:lnTo>
                  <a:pt x="259672" y="368300"/>
                </a:lnTo>
                <a:lnTo>
                  <a:pt x="267846" y="368300"/>
                </a:lnTo>
                <a:lnTo>
                  <a:pt x="284281" y="370840"/>
                </a:lnTo>
                <a:lnTo>
                  <a:pt x="295527" y="370840"/>
                </a:lnTo>
                <a:lnTo>
                  <a:pt x="305791" y="372110"/>
                </a:lnTo>
                <a:lnTo>
                  <a:pt x="316085" y="372110"/>
                </a:lnTo>
                <a:lnTo>
                  <a:pt x="326391" y="373380"/>
                </a:lnTo>
                <a:lnTo>
                  <a:pt x="332901" y="383540"/>
                </a:lnTo>
                <a:lnTo>
                  <a:pt x="339265" y="392430"/>
                </a:lnTo>
                <a:lnTo>
                  <a:pt x="345439" y="401320"/>
                </a:lnTo>
                <a:lnTo>
                  <a:pt x="351378" y="410210"/>
                </a:lnTo>
                <a:lnTo>
                  <a:pt x="319630" y="417830"/>
                </a:lnTo>
                <a:lnTo>
                  <a:pt x="293301" y="429260"/>
                </a:lnTo>
                <a:lnTo>
                  <a:pt x="275098" y="445770"/>
                </a:lnTo>
                <a:lnTo>
                  <a:pt x="267728" y="464820"/>
                </a:lnTo>
                <a:lnTo>
                  <a:pt x="292880" y="464820"/>
                </a:lnTo>
                <a:lnTo>
                  <a:pt x="296794" y="457200"/>
                </a:lnTo>
                <a:lnTo>
                  <a:pt x="311794" y="447040"/>
                </a:lnTo>
                <a:lnTo>
                  <a:pt x="335591" y="438150"/>
                </a:lnTo>
                <a:lnTo>
                  <a:pt x="367200" y="431800"/>
                </a:lnTo>
                <a:lnTo>
                  <a:pt x="502329" y="431800"/>
                </a:lnTo>
                <a:lnTo>
                  <a:pt x="500929" y="430530"/>
                </a:lnTo>
                <a:lnTo>
                  <a:pt x="396413" y="430530"/>
                </a:lnTo>
                <a:lnTo>
                  <a:pt x="375587" y="402590"/>
                </a:lnTo>
                <a:lnTo>
                  <a:pt x="351372" y="367030"/>
                </a:lnTo>
                <a:close/>
              </a:path>
              <a:path w="793115" h="737869">
                <a:moveTo>
                  <a:pt x="574601" y="367030"/>
                </a:moveTo>
                <a:lnTo>
                  <a:pt x="544946" y="367030"/>
                </a:lnTo>
                <a:lnTo>
                  <a:pt x="561136" y="389890"/>
                </a:lnTo>
                <a:lnTo>
                  <a:pt x="574360" y="414020"/>
                </a:lnTo>
                <a:lnTo>
                  <a:pt x="583847" y="439420"/>
                </a:lnTo>
                <a:lnTo>
                  <a:pt x="588826" y="464820"/>
                </a:lnTo>
                <a:lnTo>
                  <a:pt x="612926" y="464820"/>
                </a:lnTo>
                <a:lnTo>
                  <a:pt x="608420" y="438150"/>
                </a:lnTo>
                <a:lnTo>
                  <a:pt x="599692" y="411480"/>
                </a:lnTo>
                <a:lnTo>
                  <a:pt x="587399" y="387350"/>
                </a:lnTo>
                <a:lnTo>
                  <a:pt x="574601" y="367030"/>
                </a:lnTo>
                <a:close/>
              </a:path>
              <a:path w="793115" h="737869">
                <a:moveTo>
                  <a:pt x="729399" y="336550"/>
                </a:moveTo>
                <a:lnTo>
                  <a:pt x="695728" y="336550"/>
                </a:lnTo>
                <a:lnTo>
                  <a:pt x="725096" y="365760"/>
                </a:lnTo>
                <a:lnTo>
                  <a:pt x="747034" y="397510"/>
                </a:lnTo>
                <a:lnTo>
                  <a:pt x="761400" y="430530"/>
                </a:lnTo>
                <a:lnTo>
                  <a:pt x="768052" y="464820"/>
                </a:lnTo>
                <a:lnTo>
                  <a:pt x="791222" y="464820"/>
                </a:lnTo>
                <a:lnTo>
                  <a:pt x="787242" y="433070"/>
                </a:lnTo>
                <a:lnTo>
                  <a:pt x="770738" y="391160"/>
                </a:lnTo>
                <a:lnTo>
                  <a:pt x="743606" y="350520"/>
                </a:lnTo>
                <a:lnTo>
                  <a:pt x="729399" y="336550"/>
                </a:lnTo>
                <a:close/>
              </a:path>
              <a:path w="793115" h="737869">
                <a:moveTo>
                  <a:pt x="425621" y="431800"/>
                </a:moveTo>
                <a:lnTo>
                  <a:pt x="367200" y="431800"/>
                </a:lnTo>
                <a:lnTo>
                  <a:pt x="374780" y="441960"/>
                </a:lnTo>
                <a:lnTo>
                  <a:pt x="380799" y="449580"/>
                </a:lnTo>
                <a:lnTo>
                  <a:pt x="384991" y="455930"/>
                </a:lnTo>
                <a:lnTo>
                  <a:pt x="389365" y="461010"/>
                </a:lnTo>
                <a:lnTo>
                  <a:pt x="392799" y="462280"/>
                </a:lnTo>
                <a:lnTo>
                  <a:pt x="400028" y="462280"/>
                </a:lnTo>
                <a:lnTo>
                  <a:pt x="403463" y="461010"/>
                </a:lnTo>
                <a:lnTo>
                  <a:pt x="407839" y="455930"/>
                </a:lnTo>
                <a:lnTo>
                  <a:pt x="412028" y="449580"/>
                </a:lnTo>
                <a:lnTo>
                  <a:pt x="418042" y="441960"/>
                </a:lnTo>
                <a:lnTo>
                  <a:pt x="425621" y="431800"/>
                </a:lnTo>
                <a:close/>
              </a:path>
              <a:path w="793115" h="737869">
                <a:moveTo>
                  <a:pt x="477032" y="24130"/>
                </a:moveTo>
                <a:lnTo>
                  <a:pt x="396413" y="24130"/>
                </a:lnTo>
                <a:lnTo>
                  <a:pt x="438351" y="30480"/>
                </a:lnTo>
                <a:lnTo>
                  <a:pt x="474806" y="49530"/>
                </a:lnTo>
                <a:lnTo>
                  <a:pt x="503575" y="78740"/>
                </a:lnTo>
                <a:lnTo>
                  <a:pt x="522454" y="114300"/>
                </a:lnTo>
                <a:lnTo>
                  <a:pt x="529236" y="156210"/>
                </a:lnTo>
                <a:lnTo>
                  <a:pt x="521594" y="205740"/>
                </a:lnTo>
                <a:lnTo>
                  <a:pt x="501830" y="260350"/>
                </a:lnTo>
                <a:lnTo>
                  <a:pt x="474686" y="312420"/>
                </a:lnTo>
                <a:lnTo>
                  <a:pt x="444907" y="361950"/>
                </a:lnTo>
                <a:lnTo>
                  <a:pt x="417235" y="402590"/>
                </a:lnTo>
                <a:lnTo>
                  <a:pt x="396413" y="430530"/>
                </a:lnTo>
                <a:lnTo>
                  <a:pt x="500929" y="430530"/>
                </a:lnTo>
                <a:lnTo>
                  <a:pt x="499529" y="429260"/>
                </a:lnTo>
                <a:lnTo>
                  <a:pt x="473202" y="417830"/>
                </a:lnTo>
                <a:lnTo>
                  <a:pt x="441450" y="410210"/>
                </a:lnTo>
                <a:lnTo>
                  <a:pt x="447401" y="401320"/>
                </a:lnTo>
                <a:lnTo>
                  <a:pt x="453590" y="392430"/>
                </a:lnTo>
                <a:lnTo>
                  <a:pt x="459971" y="383540"/>
                </a:lnTo>
                <a:lnTo>
                  <a:pt x="466495" y="373380"/>
                </a:lnTo>
                <a:lnTo>
                  <a:pt x="476848" y="372110"/>
                </a:lnTo>
                <a:lnTo>
                  <a:pt x="487182" y="372110"/>
                </a:lnTo>
                <a:lnTo>
                  <a:pt x="497484" y="370840"/>
                </a:lnTo>
                <a:lnTo>
                  <a:pt x="507744" y="370840"/>
                </a:lnTo>
                <a:lnTo>
                  <a:pt x="516821" y="369570"/>
                </a:lnTo>
                <a:lnTo>
                  <a:pt x="525058" y="368300"/>
                </a:lnTo>
                <a:lnTo>
                  <a:pt x="533267" y="368300"/>
                </a:lnTo>
                <a:lnTo>
                  <a:pt x="541454" y="367030"/>
                </a:lnTo>
                <a:lnTo>
                  <a:pt x="574601" y="367030"/>
                </a:lnTo>
                <a:lnTo>
                  <a:pt x="572202" y="363220"/>
                </a:lnTo>
                <a:lnTo>
                  <a:pt x="650691" y="347980"/>
                </a:lnTo>
                <a:lnTo>
                  <a:pt x="482123" y="347980"/>
                </a:lnTo>
                <a:lnTo>
                  <a:pt x="486504" y="340360"/>
                </a:lnTo>
                <a:lnTo>
                  <a:pt x="490858" y="334010"/>
                </a:lnTo>
                <a:lnTo>
                  <a:pt x="495178" y="326390"/>
                </a:lnTo>
                <a:lnTo>
                  <a:pt x="499454" y="318770"/>
                </a:lnTo>
                <a:lnTo>
                  <a:pt x="535036" y="318770"/>
                </a:lnTo>
                <a:lnTo>
                  <a:pt x="533817" y="317500"/>
                </a:lnTo>
                <a:lnTo>
                  <a:pt x="522588" y="306070"/>
                </a:lnTo>
                <a:lnTo>
                  <a:pt x="511208" y="295910"/>
                </a:lnTo>
                <a:lnTo>
                  <a:pt x="516082" y="285750"/>
                </a:lnTo>
                <a:lnTo>
                  <a:pt x="520770" y="275590"/>
                </a:lnTo>
                <a:lnTo>
                  <a:pt x="525247" y="266700"/>
                </a:lnTo>
                <a:lnTo>
                  <a:pt x="529488" y="256540"/>
                </a:lnTo>
                <a:lnTo>
                  <a:pt x="607572" y="256540"/>
                </a:lnTo>
                <a:lnTo>
                  <a:pt x="585482" y="247650"/>
                </a:lnTo>
                <a:lnTo>
                  <a:pt x="538110" y="233680"/>
                </a:lnTo>
                <a:lnTo>
                  <a:pt x="544399" y="213360"/>
                </a:lnTo>
                <a:lnTo>
                  <a:pt x="549172" y="194310"/>
                </a:lnTo>
                <a:lnTo>
                  <a:pt x="552202" y="175260"/>
                </a:lnTo>
                <a:lnTo>
                  <a:pt x="553262" y="156210"/>
                </a:lnTo>
                <a:lnTo>
                  <a:pt x="545254" y="106680"/>
                </a:lnTo>
                <a:lnTo>
                  <a:pt x="522962" y="63500"/>
                </a:lnTo>
                <a:lnTo>
                  <a:pt x="488990" y="30480"/>
                </a:lnTo>
                <a:lnTo>
                  <a:pt x="477032" y="24130"/>
                </a:lnTo>
                <a:close/>
              </a:path>
              <a:path w="793115" h="737869">
                <a:moveTo>
                  <a:pt x="321951" y="318770"/>
                </a:moveTo>
                <a:lnTo>
                  <a:pt x="293432" y="318770"/>
                </a:lnTo>
                <a:lnTo>
                  <a:pt x="297712" y="326390"/>
                </a:lnTo>
                <a:lnTo>
                  <a:pt x="302041" y="334010"/>
                </a:lnTo>
                <a:lnTo>
                  <a:pt x="306405" y="340360"/>
                </a:lnTo>
                <a:lnTo>
                  <a:pt x="310795" y="347980"/>
                </a:lnTo>
                <a:lnTo>
                  <a:pt x="339513" y="347980"/>
                </a:lnTo>
                <a:lnTo>
                  <a:pt x="321951" y="318770"/>
                </a:lnTo>
                <a:close/>
              </a:path>
              <a:path w="793115" h="737869">
                <a:moveTo>
                  <a:pt x="535036" y="318770"/>
                </a:moveTo>
                <a:lnTo>
                  <a:pt x="499454" y="318770"/>
                </a:lnTo>
                <a:lnTo>
                  <a:pt x="506291" y="323850"/>
                </a:lnTo>
                <a:lnTo>
                  <a:pt x="513063" y="331470"/>
                </a:lnTo>
                <a:lnTo>
                  <a:pt x="519737" y="337820"/>
                </a:lnTo>
                <a:lnTo>
                  <a:pt x="526276" y="344170"/>
                </a:lnTo>
                <a:lnTo>
                  <a:pt x="493223" y="347980"/>
                </a:lnTo>
                <a:lnTo>
                  <a:pt x="650691" y="347980"/>
                </a:lnTo>
                <a:lnTo>
                  <a:pt x="675608" y="341630"/>
                </a:lnTo>
                <a:lnTo>
                  <a:pt x="555362" y="341630"/>
                </a:lnTo>
                <a:lnTo>
                  <a:pt x="544780" y="328930"/>
                </a:lnTo>
                <a:lnTo>
                  <a:pt x="535036" y="318770"/>
                </a:lnTo>
                <a:close/>
              </a:path>
              <a:path w="793115" h="737869">
                <a:moveTo>
                  <a:pt x="289611" y="256540"/>
                </a:moveTo>
                <a:lnTo>
                  <a:pt x="263321" y="256540"/>
                </a:lnTo>
                <a:lnTo>
                  <a:pt x="267573" y="266700"/>
                </a:lnTo>
                <a:lnTo>
                  <a:pt x="272060" y="275590"/>
                </a:lnTo>
                <a:lnTo>
                  <a:pt x="276757" y="285750"/>
                </a:lnTo>
                <a:lnTo>
                  <a:pt x="281639" y="295910"/>
                </a:lnTo>
                <a:lnTo>
                  <a:pt x="270252" y="306070"/>
                </a:lnTo>
                <a:lnTo>
                  <a:pt x="259020" y="317500"/>
                </a:lnTo>
                <a:lnTo>
                  <a:pt x="248055" y="328930"/>
                </a:lnTo>
                <a:lnTo>
                  <a:pt x="237470" y="341630"/>
                </a:lnTo>
                <a:lnTo>
                  <a:pt x="269222" y="341630"/>
                </a:lnTo>
                <a:lnTo>
                  <a:pt x="273147" y="337820"/>
                </a:lnTo>
                <a:lnTo>
                  <a:pt x="279821" y="331470"/>
                </a:lnTo>
                <a:lnTo>
                  <a:pt x="293432" y="318770"/>
                </a:lnTo>
                <a:lnTo>
                  <a:pt x="321951" y="318770"/>
                </a:lnTo>
                <a:lnTo>
                  <a:pt x="318133" y="312420"/>
                </a:lnTo>
                <a:lnTo>
                  <a:pt x="290990" y="260350"/>
                </a:lnTo>
                <a:lnTo>
                  <a:pt x="289611" y="256540"/>
                </a:lnTo>
                <a:close/>
              </a:path>
              <a:path w="793115" h="737869">
                <a:moveTo>
                  <a:pt x="607572" y="256540"/>
                </a:moveTo>
                <a:lnTo>
                  <a:pt x="529488" y="256540"/>
                </a:lnTo>
                <a:lnTo>
                  <a:pt x="568884" y="267970"/>
                </a:lnTo>
                <a:lnTo>
                  <a:pt x="606015" y="281940"/>
                </a:lnTo>
                <a:lnTo>
                  <a:pt x="640502" y="298450"/>
                </a:lnTo>
                <a:lnTo>
                  <a:pt x="671962" y="318770"/>
                </a:lnTo>
                <a:lnTo>
                  <a:pt x="668379" y="318770"/>
                </a:lnTo>
                <a:lnTo>
                  <a:pt x="662054" y="321310"/>
                </a:lnTo>
                <a:lnTo>
                  <a:pt x="657490" y="321310"/>
                </a:lnTo>
                <a:lnTo>
                  <a:pt x="646225" y="325120"/>
                </a:lnTo>
                <a:lnTo>
                  <a:pt x="639500" y="326390"/>
                </a:lnTo>
                <a:lnTo>
                  <a:pt x="628506" y="328930"/>
                </a:lnTo>
                <a:lnTo>
                  <a:pt x="604944" y="332740"/>
                </a:lnTo>
                <a:lnTo>
                  <a:pt x="593525" y="335280"/>
                </a:lnTo>
                <a:lnTo>
                  <a:pt x="569372" y="339090"/>
                </a:lnTo>
                <a:lnTo>
                  <a:pt x="559098" y="340360"/>
                </a:lnTo>
                <a:lnTo>
                  <a:pt x="555362" y="341630"/>
                </a:lnTo>
                <a:lnTo>
                  <a:pt x="675608" y="341630"/>
                </a:lnTo>
                <a:lnTo>
                  <a:pt x="689155" y="339090"/>
                </a:lnTo>
                <a:lnTo>
                  <a:pt x="695728" y="336550"/>
                </a:lnTo>
                <a:lnTo>
                  <a:pt x="729399" y="336550"/>
                </a:lnTo>
                <a:lnTo>
                  <a:pt x="706151" y="313690"/>
                </a:lnTo>
                <a:lnTo>
                  <a:pt x="670057" y="288290"/>
                </a:lnTo>
                <a:lnTo>
                  <a:pt x="629662" y="265430"/>
                </a:lnTo>
                <a:lnTo>
                  <a:pt x="607572" y="256540"/>
                </a:lnTo>
                <a:close/>
              </a:path>
            </a:pathLst>
          </a:custGeom>
          <a:solidFill>
            <a:srgbClr val="7C868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0446" y="1548569"/>
            <a:ext cx="144151" cy="1441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35785" y="1436566"/>
            <a:ext cx="8698230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5469" y="2605201"/>
            <a:ext cx="9522460" cy="1720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E31E24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3.png"/><Relationship Id="rId18" Type="http://schemas.openxmlformats.org/officeDocument/2006/relationships/image" Target="../media/image61.png"/><Relationship Id="rId26" Type="http://schemas.openxmlformats.org/officeDocument/2006/relationships/image" Target="../media/image69.png"/><Relationship Id="rId3" Type="http://schemas.openxmlformats.org/officeDocument/2006/relationships/image" Target="../media/image13.png"/><Relationship Id="rId21" Type="http://schemas.openxmlformats.org/officeDocument/2006/relationships/image" Target="../media/image64.png"/><Relationship Id="rId7" Type="http://schemas.openxmlformats.org/officeDocument/2006/relationships/image" Target="../media/image55.png"/><Relationship Id="rId12" Type="http://schemas.openxmlformats.org/officeDocument/2006/relationships/image" Target="../media/image58.png"/><Relationship Id="rId17" Type="http://schemas.openxmlformats.org/officeDocument/2006/relationships/image" Target="../media/image60.png"/><Relationship Id="rId25" Type="http://schemas.openxmlformats.org/officeDocument/2006/relationships/image" Target="../media/image68.png"/><Relationship Id="rId2" Type="http://schemas.openxmlformats.org/officeDocument/2006/relationships/image" Target="../media/image51.png"/><Relationship Id="rId16" Type="http://schemas.openxmlformats.org/officeDocument/2006/relationships/image" Target="../media/image26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4.png"/><Relationship Id="rId11" Type="http://schemas.openxmlformats.org/officeDocument/2006/relationships/image" Target="../media/image57.png"/><Relationship Id="rId24" Type="http://schemas.openxmlformats.org/officeDocument/2006/relationships/image" Target="../media/image67.png"/><Relationship Id="rId5" Type="http://schemas.openxmlformats.org/officeDocument/2006/relationships/image" Target="../media/image53.png"/><Relationship Id="rId15" Type="http://schemas.openxmlformats.org/officeDocument/2006/relationships/image" Target="../media/image59.png"/><Relationship Id="rId23" Type="http://schemas.openxmlformats.org/officeDocument/2006/relationships/image" Target="../media/image66.png"/><Relationship Id="rId10" Type="http://schemas.openxmlformats.org/officeDocument/2006/relationships/image" Target="../media/image56.png"/><Relationship Id="rId19" Type="http://schemas.openxmlformats.org/officeDocument/2006/relationships/image" Target="../media/image62.png"/><Relationship Id="rId4" Type="http://schemas.openxmlformats.org/officeDocument/2006/relationships/image" Target="../media/image52.png"/><Relationship Id="rId9" Type="http://schemas.openxmlformats.org/officeDocument/2006/relationships/image" Target="../media/image18.png"/><Relationship Id="rId14" Type="http://schemas.openxmlformats.org/officeDocument/2006/relationships/image" Target="../media/image25.png"/><Relationship Id="rId22" Type="http://schemas.openxmlformats.org/officeDocument/2006/relationships/image" Target="../media/image65.png"/><Relationship Id="rId27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33" Type="http://schemas.openxmlformats.org/officeDocument/2006/relationships/image" Target="../media/image50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6.png"/><Relationship Id="rId3" Type="http://schemas.openxmlformats.org/officeDocument/2006/relationships/image" Target="../media/image31.png"/><Relationship Id="rId21" Type="http://schemas.openxmlformats.org/officeDocument/2006/relationships/image" Target="../media/image49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5" Type="http://schemas.openxmlformats.org/officeDocument/2006/relationships/image" Target="../media/image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24" Type="http://schemas.openxmlformats.org/officeDocument/2006/relationships/image" Target="../media/image4.png"/><Relationship Id="rId32" Type="http://schemas.openxmlformats.org/officeDocument/2006/relationships/image" Target="../media/image12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23" Type="http://schemas.openxmlformats.org/officeDocument/2006/relationships/image" Target="../media/image3.png"/><Relationship Id="rId28" Type="http://schemas.openxmlformats.org/officeDocument/2006/relationships/image" Target="../media/image8.png"/><Relationship Id="rId10" Type="http://schemas.openxmlformats.org/officeDocument/2006/relationships/image" Target="../media/image38.png"/><Relationship Id="rId19" Type="http://schemas.openxmlformats.org/officeDocument/2006/relationships/image" Target="../media/image47.png"/><Relationship Id="rId31" Type="http://schemas.openxmlformats.org/officeDocument/2006/relationships/image" Target="../media/image11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Relationship Id="rId22" Type="http://schemas.openxmlformats.org/officeDocument/2006/relationships/image" Target="../media/image2.png"/><Relationship Id="rId27" Type="http://schemas.openxmlformats.org/officeDocument/2006/relationships/image" Target="../media/image7.png"/><Relationship Id="rId30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0" cy="7559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5047" y="2377293"/>
            <a:ext cx="6153785" cy="294567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ru-RU" sz="6600" dirty="0" smtClean="0">
                <a:solidFill>
                  <a:srgbClr val="E31E24"/>
                </a:solidFill>
              </a:rPr>
              <a:t>Налоговая реформа</a:t>
            </a:r>
            <a:endParaRPr sz="6600" dirty="0"/>
          </a:p>
          <a:p>
            <a:pPr marL="34925" algn="ctr">
              <a:lnSpc>
                <a:spcPct val="100000"/>
              </a:lnSpc>
              <a:spcBef>
                <a:spcPts val="204"/>
              </a:spcBef>
            </a:pPr>
            <a:r>
              <a:rPr sz="5700" dirty="0" smtClean="0">
                <a:solidFill>
                  <a:srgbClr val="0972A6"/>
                </a:solidFill>
              </a:rPr>
              <a:t>202</a:t>
            </a:r>
            <a:r>
              <a:rPr lang="ru-RU" sz="5700" dirty="0" smtClean="0">
                <a:solidFill>
                  <a:srgbClr val="0972A6"/>
                </a:solidFill>
              </a:rPr>
              <a:t>5 </a:t>
            </a:r>
            <a:r>
              <a:rPr sz="5700" dirty="0" err="1" smtClean="0">
                <a:solidFill>
                  <a:srgbClr val="0972A6"/>
                </a:solidFill>
              </a:rPr>
              <a:t>год</a:t>
            </a:r>
            <a:r>
              <a:rPr lang="ru-RU" sz="5700" dirty="0" smtClean="0">
                <a:solidFill>
                  <a:srgbClr val="0972A6"/>
                </a:solidFill>
              </a:rPr>
              <a:t>а</a:t>
            </a:r>
            <a:endParaRPr sz="5700" dirty="0"/>
          </a:p>
        </p:txBody>
      </p:sp>
      <p:grpSp>
        <p:nvGrpSpPr>
          <p:cNvPr id="4" name="object 4"/>
          <p:cNvGrpSpPr/>
          <p:nvPr/>
        </p:nvGrpSpPr>
        <p:grpSpPr>
          <a:xfrm>
            <a:off x="989481" y="582746"/>
            <a:ext cx="8713040" cy="792071"/>
            <a:chOff x="989481" y="582746"/>
            <a:chExt cx="8713040" cy="792071"/>
          </a:xfrm>
        </p:grpSpPr>
        <p:sp>
          <p:nvSpPr>
            <p:cNvPr id="6" name="object 6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61389" y="1133035"/>
              <a:ext cx="1485432" cy="8849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61389" y="697139"/>
              <a:ext cx="1378112" cy="10161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33379" y="992109"/>
              <a:ext cx="1224273" cy="8849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33379" y="851187"/>
              <a:ext cx="740177" cy="8849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1147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20842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0607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820566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820525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820483" y="880384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820470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0258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0207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19990" y="86751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19894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1927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6432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33704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33669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33661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33603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33430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33300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32968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2708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2665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2234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2196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2073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7" name="object 17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178" name="object 17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53326" y="721932"/>
              <a:ext cx="350131" cy="297407"/>
            </a:xfrm>
            <a:prstGeom prst="rect">
              <a:avLst/>
            </a:prstGeom>
          </p:spPr>
        </p:pic>
        <p:pic>
          <p:nvPicPr>
            <p:cNvPr id="179" name="object 17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180" name="object 18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181" name="object 18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  <p:pic>
          <p:nvPicPr>
            <p:cNvPr id="182" name="object 18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16041" y="582749"/>
              <a:ext cx="154541" cy="154555"/>
            </a:xfrm>
            <a:prstGeom prst="rect">
              <a:avLst/>
            </a:prstGeom>
          </p:spPr>
        </p:pic>
        <p:pic>
          <p:nvPicPr>
            <p:cNvPr id="183" name="object 18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94947" y="795254"/>
              <a:ext cx="154558" cy="154555"/>
            </a:xfrm>
            <a:prstGeom prst="rect">
              <a:avLst/>
            </a:prstGeom>
          </p:spPr>
        </p:pic>
        <p:pic>
          <p:nvPicPr>
            <p:cNvPr id="184" name="object 18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316041" y="795254"/>
              <a:ext cx="154541" cy="154555"/>
            </a:xfrm>
            <a:prstGeom prst="rect">
              <a:avLst/>
            </a:prstGeom>
          </p:spPr>
        </p:pic>
        <p:pic>
          <p:nvPicPr>
            <p:cNvPr id="185" name="object 18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094947" y="1007762"/>
              <a:ext cx="154558" cy="154555"/>
            </a:xfrm>
            <a:prstGeom prst="rect">
              <a:avLst/>
            </a:prstGeom>
          </p:spPr>
        </p:pic>
        <p:pic>
          <p:nvPicPr>
            <p:cNvPr id="186" name="object 18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873860" y="1007762"/>
              <a:ext cx="154551" cy="154555"/>
            </a:xfrm>
            <a:prstGeom prst="rect">
              <a:avLst/>
            </a:prstGeom>
          </p:spPr>
        </p:pic>
        <p:pic>
          <p:nvPicPr>
            <p:cNvPr id="187" name="object 18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16041" y="1220262"/>
              <a:ext cx="154541" cy="154555"/>
            </a:xfrm>
            <a:prstGeom prst="rect">
              <a:avLst/>
            </a:prstGeom>
          </p:spPr>
        </p:pic>
        <p:pic>
          <p:nvPicPr>
            <p:cNvPr id="188" name="object 18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31669" y="1220258"/>
              <a:ext cx="154569" cy="154555"/>
            </a:xfrm>
            <a:prstGeom prst="rect">
              <a:avLst/>
            </a:prstGeom>
          </p:spPr>
        </p:pic>
        <p:pic>
          <p:nvPicPr>
            <p:cNvPr id="189" name="object 18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94947" y="1220262"/>
              <a:ext cx="154558" cy="154555"/>
            </a:xfrm>
            <a:prstGeom prst="rect">
              <a:avLst/>
            </a:prstGeom>
          </p:spPr>
        </p:pic>
        <p:pic>
          <p:nvPicPr>
            <p:cNvPr id="190" name="object 19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10575" y="1220258"/>
              <a:ext cx="154545" cy="154555"/>
            </a:xfrm>
            <a:prstGeom prst="rect">
              <a:avLst/>
            </a:prstGeom>
          </p:spPr>
        </p:pic>
        <p:pic>
          <p:nvPicPr>
            <p:cNvPr id="191" name="object 19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89481" y="1220258"/>
              <a:ext cx="154559" cy="154555"/>
            </a:xfrm>
            <a:prstGeom prst="rect">
              <a:avLst/>
            </a:prstGeom>
          </p:spPr>
        </p:pic>
        <p:pic>
          <p:nvPicPr>
            <p:cNvPr id="192" name="object 19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210575" y="1007758"/>
              <a:ext cx="154545" cy="154555"/>
            </a:xfrm>
            <a:prstGeom prst="rect">
              <a:avLst/>
            </a:prstGeom>
          </p:spPr>
        </p:pic>
        <p:pic>
          <p:nvPicPr>
            <p:cNvPr id="193" name="object 19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652752" y="1007758"/>
              <a:ext cx="154558" cy="154555"/>
            </a:xfrm>
            <a:prstGeom prst="rect">
              <a:avLst/>
            </a:prstGeom>
          </p:spPr>
        </p:pic>
        <p:pic>
          <p:nvPicPr>
            <p:cNvPr id="194" name="object 19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89481" y="1007758"/>
              <a:ext cx="154559" cy="154555"/>
            </a:xfrm>
            <a:prstGeom prst="rect">
              <a:avLst/>
            </a:prstGeom>
          </p:spPr>
        </p:pic>
        <p:pic>
          <p:nvPicPr>
            <p:cNvPr id="195" name="object 19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873860" y="795250"/>
              <a:ext cx="154551" cy="154555"/>
            </a:xfrm>
            <a:prstGeom prst="rect">
              <a:avLst/>
            </a:prstGeom>
          </p:spPr>
        </p:pic>
        <p:pic>
          <p:nvPicPr>
            <p:cNvPr id="196" name="object 19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431669" y="795250"/>
              <a:ext cx="154569" cy="154555"/>
            </a:xfrm>
            <a:prstGeom prst="rect">
              <a:avLst/>
            </a:prstGeom>
          </p:spPr>
        </p:pic>
        <p:pic>
          <p:nvPicPr>
            <p:cNvPr id="197" name="object 19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52752" y="795250"/>
              <a:ext cx="154558" cy="154555"/>
            </a:xfrm>
            <a:prstGeom prst="rect">
              <a:avLst/>
            </a:prstGeom>
          </p:spPr>
        </p:pic>
        <p:pic>
          <p:nvPicPr>
            <p:cNvPr id="198" name="object 19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52752" y="582746"/>
              <a:ext cx="154558" cy="154555"/>
            </a:xfrm>
            <a:prstGeom prst="rect">
              <a:avLst/>
            </a:prstGeom>
          </p:spPr>
        </p:pic>
        <p:pic>
          <p:nvPicPr>
            <p:cNvPr id="199" name="object 19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873860" y="582746"/>
              <a:ext cx="154551" cy="154555"/>
            </a:xfrm>
            <a:prstGeom prst="rect">
              <a:avLst/>
            </a:prstGeom>
          </p:spPr>
        </p:pic>
        <p:pic>
          <p:nvPicPr>
            <p:cNvPr id="200" name="object 20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31669" y="582746"/>
              <a:ext cx="154569" cy="154555"/>
            </a:xfrm>
            <a:prstGeom prst="rect">
              <a:avLst/>
            </a:prstGeom>
          </p:spPr>
        </p:pic>
        <p:pic>
          <p:nvPicPr>
            <p:cNvPr id="201" name="object 20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10575" y="582746"/>
              <a:ext cx="154545" cy="154555"/>
            </a:xfrm>
            <a:prstGeom prst="rect">
              <a:avLst/>
            </a:prstGeom>
          </p:spPr>
        </p:pic>
        <p:pic>
          <p:nvPicPr>
            <p:cNvPr id="202" name="object 20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89481" y="582746"/>
              <a:ext cx="154559" cy="154555"/>
            </a:xfrm>
            <a:prstGeom prst="rect">
              <a:avLst/>
            </a:prstGeom>
          </p:spPr>
        </p:pic>
        <p:pic>
          <p:nvPicPr>
            <p:cNvPr id="203" name="object 20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221421" y="795254"/>
              <a:ext cx="154539" cy="154555"/>
            </a:xfrm>
            <a:prstGeom prst="rect">
              <a:avLst/>
            </a:prstGeom>
          </p:spPr>
        </p:pic>
        <p:pic>
          <p:nvPicPr>
            <p:cNvPr id="204" name="object 20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221421" y="582749"/>
              <a:ext cx="154539" cy="154555"/>
            </a:xfrm>
            <a:prstGeom prst="rect">
              <a:avLst/>
            </a:prstGeom>
          </p:spPr>
        </p:pic>
        <p:pic>
          <p:nvPicPr>
            <p:cNvPr id="205" name="object 20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42496" y="795254"/>
              <a:ext cx="154558" cy="154555"/>
            </a:xfrm>
            <a:prstGeom prst="rect">
              <a:avLst/>
            </a:prstGeom>
          </p:spPr>
        </p:pic>
        <p:pic>
          <p:nvPicPr>
            <p:cNvPr id="206" name="object 20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442496" y="1007762"/>
              <a:ext cx="154558" cy="154555"/>
            </a:xfrm>
            <a:prstGeom prst="rect">
              <a:avLst/>
            </a:prstGeom>
          </p:spPr>
        </p:pic>
        <p:pic>
          <p:nvPicPr>
            <p:cNvPr id="207" name="object 20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221421" y="1220262"/>
              <a:ext cx="154539" cy="154555"/>
            </a:xfrm>
            <a:prstGeom prst="rect">
              <a:avLst/>
            </a:prstGeom>
          </p:spPr>
        </p:pic>
        <p:pic>
          <p:nvPicPr>
            <p:cNvPr id="208" name="object 20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663591" y="1007762"/>
              <a:ext cx="154551" cy="154555"/>
            </a:xfrm>
            <a:prstGeom prst="rect">
              <a:avLst/>
            </a:prstGeom>
          </p:spPr>
        </p:pic>
        <p:pic>
          <p:nvPicPr>
            <p:cNvPr id="209" name="object 20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442496" y="1220262"/>
              <a:ext cx="154558" cy="154555"/>
            </a:xfrm>
            <a:prstGeom prst="rect">
              <a:avLst/>
            </a:prstGeom>
          </p:spPr>
        </p:pic>
        <p:pic>
          <p:nvPicPr>
            <p:cNvPr id="210" name="object 21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9105764" y="1220258"/>
              <a:ext cx="154572" cy="154555"/>
            </a:xfrm>
            <a:prstGeom prst="rect">
              <a:avLst/>
            </a:prstGeom>
          </p:spPr>
        </p:pic>
        <p:pic>
          <p:nvPicPr>
            <p:cNvPr id="211" name="object 21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9326883" y="1220258"/>
              <a:ext cx="154543" cy="154555"/>
            </a:xfrm>
            <a:prstGeom prst="rect">
              <a:avLst/>
            </a:prstGeom>
          </p:spPr>
        </p:pic>
        <p:pic>
          <p:nvPicPr>
            <p:cNvPr id="212" name="object 21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547962" y="1220258"/>
              <a:ext cx="154559" cy="154555"/>
            </a:xfrm>
            <a:prstGeom prst="rect">
              <a:avLst/>
            </a:prstGeom>
          </p:spPr>
        </p:pic>
        <p:pic>
          <p:nvPicPr>
            <p:cNvPr id="213" name="object 21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884691" y="1007758"/>
              <a:ext cx="154558" cy="154555"/>
            </a:xfrm>
            <a:prstGeom prst="rect">
              <a:avLst/>
            </a:prstGeom>
          </p:spPr>
        </p:pic>
        <p:pic>
          <p:nvPicPr>
            <p:cNvPr id="214" name="object 21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9326883" y="1007758"/>
              <a:ext cx="154543" cy="154555"/>
            </a:xfrm>
            <a:prstGeom prst="rect">
              <a:avLst/>
            </a:prstGeom>
          </p:spPr>
        </p:pic>
        <p:pic>
          <p:nvPicPr>
            <p:cNvPr id="215" name="object 21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547962" y="1007758"/>
              <a:ext cx="154559" cy="154555"/>
            </a:xfrm>
            <a:prstGeom prst="rect">
              <a:avLst/>
            </a:prstGeom>
          </p:spPr>
        </p:pic>
        <p:pic>
          <p:nvPicPr>
            <p:cNvPr id="216" name="object 21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663591" y="795250"/>
              <a:ext cx="154551" cy="154555"/>
            </a:xfrm>
            <a:prstGeom prst="rect">
              <a:avLst/>
            </a:prstGeom>
          </p:spPr>
        </p:pic>
        <p:pic>
          <p:nvPicPr>
            <p:cNvPr id="217" name="object 21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884691" y="795250"/>
              <a:ext cx="154558" cy="154555"/>
            </a:xfrm>
            <a:prstGeom prst="rect">
              <a:avLst/>
            </a:prstGeom>
          </p:spPr>
        </p:pic>
        <p:pic>
          <p:nvPicPr>
            <p:cNvPr id="218" name="object 218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663591" y="582746"/>
              <a:ext cx="154551" cy="154555"/>
            </a:xfrm>
            <a:prstGeom prst="rect">
              <a:avLst/>
            </a:prstGeom>
          </p:spPr>
        </p:pic>
        <p:pic>
          <p:nvPicPr>
            <p:cNvPr id="219" name="object 219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9105764" y="795250"/>
              <a:ext cx="154572" cy="154555"/>
            </a:xfrm>
            <a:prstGeom prst="rect">
              <a:avLst/>
            </a:prstGeom>
          </p:spPr>
        </p:pic>
        <p:pic>
          <p:nvPicPr>
            <p:cNvPr id="220" name="object 22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884691" y="582746"/>
              <a:ext cx="154558" cy="154555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9105764" y="582746"/>
              <a:ext cx="154572" cy="154555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9326883" y="582746"/>
              <a:ext cx="154543" cy="154555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547962" y="582746"/>
              <a:ext cx="154559" cy="15455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714375" y="1388942"/>
            <a:ext cx="9544050" cy="172354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Налоговые каникулы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в Ульяновской области в</a:t>
            </a:r>
            <a:r>
              <a:rPr lang="ru-RU" sz="2800" dirty="0"/>
              <a:t> </a:t>
            </a:r>
            <a:r>
              <a:rPr lang="ru-RU" sz="2800" dirty="0" smtClean="0">
                <a:solidFill>
                  <a:srgbClr val="0972A6"/>
                </a:solidFill>
              </a:rPr>
              <a:t>2025 году</a:t>
            </a:r>
            <a:br>
              <a:rPr lang="ru-RU" sz="2800" dirty="0" smtClean="0">
                <a:solidFill>
                  <a:srgbClr val="0972A6"/>
                </a:solidFill>
              </a:rPr>
            </a:br>
            <a:r>
              <a:rPr lang="ru-RU" sz="2800" dirty="0" smtClean="0">
                <a:solidFill>
                  <a:srgbClr val="0972A6"/>
                </a:solidFill>
              </a:rPr>
              <a:t/>
            </a:r>
            <a:br>
              <a:rPr lang="ru-RU" sz="2800" dirty="0" smtClean="0">
                <a:solidFill>
                  <a:srgbClr val="0972A6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Закон Ульяновской области </a:t>
            </a:r>
            <a:r>
              <a:rPr lang="en-US" sz="2800" dirty="0" smtClean="0">
                <a:solidFill>
                  <a:srgbClr val="0070C0"/>
                </a:solidFill>
              </a:rPr>
              <a:t>N 13-</a:t>
            </a:r>
            <a:r>
              <a:rPr lang="ru-RU" sz="2800" dirty="0">
                <a:solidFill>
                  <a:srgbClr val="0070C0"/>
                </a:solidFill>
              </a:rPr>
              <a:t>ЗО от 3 марта 2009 </a:t>
            </a:r>
            <a:r>
              <a:rPr lang="ru-RU" sz="2800" dirty="0" smtClean="0">
                <a:solidFill>
                  <a:srgbClr val="0070C0"/>
                </a:solidFill>
              </a:rPr>
              <a:t>года</a:t>
            </a:r>
            <a:r>
              <a:rPr lang="ru-RU" sz="2800" dirty="0" smtClean="0">
                <a:solidFill>
                  <a:srgbClr val="0972A6"/>
                </a:solidFill>
              </a:rPr>
              <a:t/>
            </a:r>
            <a:br>
              <a:rPr lang="ru-RU" sz="2800" dirty="0" smtClean="0">
                <a:solidFill>
                  <a:srgbClr val="0972A6"/>
                </a:solidFill>
              </a:rPr>
            </a:br>
            <a:r>
              <a:rPr lang="ru-RU" sz="2800" dirty="0" smtClean="0">
                <a:solidFill>
                  <a:srgbClr val="0972A6"/>
                </a:solidFill>
              </a:rPr>
              <a:t>(*</a:t>
            </a:r>
            <a:r>
              <a:rPr lang="ru-RU" sz="2800" dirty="0" smtClean="0">
                <a:solidFill>
                  <a:srgbClr val="FF0000"/>
                </a:solidFill>
              </a:rPr>
              <a:t>ред</a:t>
            </a:r>
            <a:r>
              <a:rPr lang="ru-RU" sz="2800" dirty="0">
                <a:solidFill>
                  <a:srgbClr val="FF0000"/>
                </a:solidFill>
              </a:rPr>
              <a:t>. от 15.11.2024 </a:t>
            </a:r>
            <a:r>
              <a:rPr lang="en-US" sz="2800" dirty="0">
                <a:solidFill>
                  <a:srgbClr val="FF0000"/>
                </a:solidFill>
              </a:rPr>
              <a:t>N 97-</a:t>
            </a:r>
            <a:r>
              <a:rPr lang="ru-RU" sz="2800" dirty="0" smtClean="0">
                <a:solidFill>
                  <a:srgbClr val="FF0000"/>
                </a:solidFill>
              </a:rPr>
              <a:t>ЗО</a:t>
            </a:r>
            <a:r>
              <a:rPr lang="ru-RU" sz="2800" dirty="0" smtClean="0">
                <a:solidFill>
                  <a:srgbClr val="0972A6"/>
                </a:solidFill>
              </a:rPr>
              <a:t>) </a:t>
            </a:r>
            <a:endParaRPr lang="ru-RU" sz="2800" dirty="0"/>
          </a:p>
        </p:txBody>
      </p:sp>
      <p:sp>
        <p:nvSpPr>
          <p:cNvPr id="347" name="Заголовок 344"/>
          <p:cNvSpPr txBox="1">
            <a:spLocks/>
          </p:cNvSpPr>
          <p:nvPr/>
        </p:nvSpPr>
        <p:spPr>
          <a:xfrm>
            <a:off x="714375" y="3674942"/>
            <a:ext cx="9610725" cy="35266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457200" indent="-457200" algn="just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800" b="1" kern="0" dirty="0" smtClean="0">
                <a:solidFill>
                  <a:srgbClr val="FF0000"/>
                </a:solidFill>
              </a:rPr>
              <a:t>1%</a:t>
            </a:r>
            <a:r>
              <a:rPr lang="ru-RU" sz="2800" b="1" kern="0" dirty="0" smtClean="0">
                <a:solidFill>
                  <a:srgbClr val="0070C0"/>
                </a:solidFill>
              </a:rPr>
              <a:t> </a:t>
            </a:r>
            <a:r>
              <a:rPr lang="ru-RU" sz="1600" b="1" kern="0" dirty="0" smtClean="0">
                <a:solidFill>
                  <a:srgbClr val="0070C0"/>
                </a:solidFill>
              </a:rPr>
              <a:t>(на объекте «ДОХОДЫ») </a:t>
            </a:r>
            <a:r>
              <a:rPr lang="ru-RU" sz="2000" b="1" kern="0" dirty="0" smtClean="0">
                <a:solidFill>
                  <a:srgbClr val="0070C0"/>
                </a:solidFill>
              </a:rPr>
              <a:t>для </a:t>
            </a:r>
            <a:r>
              <a:rPr lang="ru-RU" sz="2000" b="1" kern="0" dirty="0" smtClean="0">
                <a:solidFill>
                  <a:srgbClr val="FF0000"/>
                </a:solidFill>
              </a:rPr>
              <a:t>аккредитованных </a:t>
            </a:r>
            <a:r>
              <a:rPr lang="en-US" sz="2000" b="1" kern="0" dirty="0" smtClean="0">
                <a:solidFill>
                  <a:srgbClr val="FF0000"/>
                </a:solidFill>
              </a:rPr>
              <a:t>IT </a:t>
            </a:r>
            <a:r>
              <a:rPr lang="ru-RU" sz="2000" b="1" kern="0" dirty="0" smtClean="0">
                <a:solidFill>
                  <a:srgbClr val="FF0000"/>
                </a:solidFill>
              </a:rPr>
              <a:t>компаний</a:t>
            </a:r>
            <a:r>
              <a:rPr lang="ru-RU" sz="2000" b="1" kern="0" dirty="0" smtClean="0">
                <a:solidFill>
                  <a:srgbClr val="0070C0"/>
                </a:solidFill>
              </a:rPr>
              <a:t> и </a:t>
            </a:r>
            <a:r>
              <a:rPr lang="ru-RU" sz="2000" b="1" kern="0" dirty="0" smtClean="0">
                <a:solidFill>
                  <a:srgbClr val="FF0000"/>
                </a:solidFill>
              </a:rPr>
              <a:t>вновь зарегистрированных налогоплательщиков</a:t>
            </a:r>
            <a:r>
              <a:rPr lang="ru-RU" sz="2000" b="1" kern="0" dirty="0" smtClean="0">
                <a:solidFill>
                  <a:srgbClr val="0070C0"/>
                </a:solidFill>
              </a:rPr>
              <a:t> – ЮЛ и ИП, а так же возобновляющих деятельность после 2016г</a:t>
            </a:r>
          </a:p>
          <a:p>
            <a:pPr marL="457200" indent="-457200" algn="just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000" b="1" kern="0" dirty="0">
              <a:solidFill>
                <a:srgbClr val="0070C0"/>
              </a:solidFill>
            </a:endParaRPr>
          </a:p>
          <a:p>
            <a:pPr marL="457200" indent="-457200" algn="just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800" b="1" kern="0" dirty="0">
                <a:solidFill>
                  <a:srgbClr val="FF0000"/>
                </a:solidFill>
              </a:rPr>
              <a:t>1%</a:t>
            </a:r>
            <a:r>
              <a:rPr lang="ru-RU" sz="2200" b="1" kern="0" dirty="0">
                <a:solidFill>
                  <a:srgbClr val="FF0000"/>
                </a:solidFill>
              </a:rPr>
              <a:t> </a:t>
            </a:r>
            <a:r>
              <a:rPr lang="ru-RU" sz="1600" b="1" kern="0" dirty="0">
                <a:solidFill>
                  <a:srgbClr val="0070C0"/>
                </a:solidFill>
              </a:rPr>
              <a:t>(на объекте «ДОХОДЫ</a:t>
            </a:r>
            <a:r>
              <a:rPr lang="ru-RU" sz="1600" b="1" kern="0" dirty="0" smtClean="0">
                <a:solidFill>
                  <a:srgbClr val="0070C0"/>
                </a:solidFill>
              </a:rPr>
              <a:t>»)</a:t>
            </a:r>
            <a:r>
              <a:rPr lang="ru-RU" sz="2200" b="1" kern="0" dirty="0" smtClean="0">
                <a:solidFill>
                  <a:srgbClr val="0070C0"/>
                </a:solidFill>
              </a:rPr>
              <a:t> </a:t>
            </a:r>
            <a:r>
              <a:rPr lang="ru-RU" sz="2200" b="1" kern="0" smtClean="0">
                <a:solidFill>
                  <a:srgbClr val="0070C0"/>
                </a:solidFill>
              </a:rPr>
              <a:t>и </a:t>
            </a:r>
            <a:r>
              <a:rPr lang="ru-RU" sz="2800" b="1" kern="0" smtClean="0">
                <a:solidFill>
                  <a:srgbClr val="FF0000"/>
                </a:solidFill>
              </a:rPr>
              <a:t>10%</a:t>
            </a:r>
            <a:r>
              <a:rPr lang="ru-RU" sz="2200" b="1" kern="0" smtClean="0">
                <a:solidFill>
                  <a:srgbClr val="0070C0"/>
                </a:solidFill>
              </a:rPr>
              <a:t> </a:t>
            </a:r>
            <a:r>
              <a:rPr lang="ru-RU" sz="1600" b="1" kern="0" dirty="0" smtClean="0">
                <a:solidFill>
                  <a:srgbClr val="0070C0"/>
                </a:solidFill>
              </a:rPr>
              <a:t>(на объекте «Доходы – Расходы») для </a:t>
            </a:r>
            <a:r>
              <a:rPr lang="ru-RU" sz="1600" b="1" kern="0" dirty="0">
                <a:solidFill>
                  <a:srgbClr val="0070C0"/>
                </a:solidFill>
              </a:rPr>
              <a:t>налогоплательщиков, являющихся субъектами малого и среднего предпринимательства, признанными в установленном частью 3 статьи 24(1) Федерального закона от 24 июля 2007 года N 209-ФЗ "О развитии малого и среднего предпринимательства в Российской Федерации" порядке </a:t>
            </a:r>
            <a:r>
              <a:rPr lang="ru-RU" sz="2400" b="1" kern="0" dirty="0">
                <a:solidFill>
                  <a:srgbClr val="FF0000"/>
                </a:solidFill>
              </a:rPr>
              <a:t>социальными предприятиями</a:t>
            </a:r>
            <a:endParaRPr lang="ru-RU" sz="2200" b="1" kern="0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0" cy="7559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9481" y="3582013"/>
            <a:ext cx="9221319" cy="9393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ru-RU" sz="6000" dirty="0" smtClean="0">
                <a:solidFill>
                  <a:srgbClr val="0972A6"/>
                </a:solidFill>
              </a:rPr>
              <a:t>Благодарим</a:t>
            </a:r>
            <a:r>
              <a:rPr sz="6000" dirty="0" smtClean="0">
                <a:solidFill>
                  <a:srgbClr val="0972A6"/>
                </a:solidFill>
              </a:rPr>
              <a:t> </a:t>
            </a:r>
            <a:r>
              <a:rPr lang="ru-RU" sz="6000" dirty="0" smtClean="0">
                <a:solidFill>
                  <a:srgbClr val="DD2A1B"/>
                </a:solidFill>
              </a:rPr>
              <a:t>за</a:t>
            </a:r>
            <a:r>
              <a:rPr sz="6000" dirty="0" smtClean="0">
                <a:solidFill>
                  <a:srgbClr val="DD2A1B"/>
                </a:solidFill>
              </a:rPr>
              <a:t> </a:t>
            </a:r>
            <a:r>
              <a:rPr lang="ru-RU" sz="6000" dirty="0" smtClean="0">
                <a:solidFill>
                  <a:srgbClr val="DD2A1B"/>
                </a:solidFill>
              </a:rPr>
              <a:t>внимание!</a:t>
            </a:r>
            <a:endParaRPr sz="6000" dirty="0"/>
          </a:p>
        </p:txBody>
      </p:sp>
      <p:grpSp>
        <p:nvGrpSpPr>
          <p:cNvPr id="4" name="object 4"/>
          <p:cNvGrpSpPr/>
          <p:nvPr/>
        </p:nvGrpSpPr>
        <p:grpSpPr>
          <a:xfrm>
            <a:off x="989481" y="781650"/>
            <a:ext cx="8713470" cy="792480"/>
            <a:chOff x="989481" y="781650"/>
            <a:chExt cx="8713470" cy="79248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16041" y="781652"/>
              <a:ext cx="154541" cy="15455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16041" y="994158"/>
              <a:ext cx="154541" cy="15455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94947" y="1206666"/>
              <a:ext cx="154558" cy="15455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94947" y="994158"/>
              <a:ext cx="154558" cy="15455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73860" y="1206666"/>
              <a:ext cx="154551" cy="15455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16041" y="1419166"/>
              <a:ext cx="154541" cy="15455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94947" y="1419166"/>
              <a:ext cx="154558" cy="15455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31669" y="1419162"/>
              <a:ext cx="154569" cy="15455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10575" y="1419162"/>
              <a:ext cx="154545" cy="15455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89481" y="1419162"/>
              <a:ext cx="154559" cy="15455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52752" y="1206662"/>
              <a:ext cx="154558" cy="15455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0575" y="1206662"/>
              <a:ext cx="154545" cy="15455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89481" y="1206662"/>
              <a:ext cx="154559" cy="15455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873860" y="994154"/>
              <a:ext cx="154551" cy="15455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52752" y="994154"/>
              <a:ext cx="154558" cy="15455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31669" y="994154"/>
              <a:ext cx="154569" cy="15455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73860" y="781650"/>
              <a:ext cx="154551" cy="15455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52752" y="781650"/>
              <a:ext cx="154558" cy="15455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31669" y="781650"/>
              <a:ext cx="154569" cy="15455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10575" y="781650"/>
              <a:ext cx="154545" cy="15455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89481" y="781650"/>
              <a:ext cx="154559" cy="15455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221421" y="781652"/>
              <a:ext cx="154539" cy="15455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221421" y="994158"/>
              <a:ext cx="154539" cy="154555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42496" y="994158"/>
              <a:ext cx="154558" cy="15455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42496" y="1206666"/>
              <a:ext cx="154558" cy="15455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663591" y="1206666"/>
              <a:ext cx="154551" cy="15455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221421" y="1419166"/>
              <a:ext cx="154539" cy="154555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42496" y="1419166"/>
              <a:ext cx="154558" cy="154555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105764" y="1419162"/>
              <a:ext cx="154572" cy="154555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326883" y="1419162"/>
              <a:ext cx="154543" cy="15455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47962" y="1419162"/>
              <a:ext cx="154559" cy="15455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84691" y="1206662"/>
              <a:ext cx="154558" cy="154555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326883" y="1206662"/>
              <a:ext cx="154543" cy="154555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47962" y="1206662"/>
              <a:ext cx="154559" cy="154555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663591" y="994154"/>
              <a:ext cx="154551" cy="154555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84691" y="994154"/>
              <a:ext cx="154558" cy="154555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105764" y="994154"/>
              <a:ext cx="154572" cy="15455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663591" y="781650"/>
              <a:ext cx="154551" cy="154555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84691" y="781650"/>
              <a:ext cx="154558" cy="154555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105764" y="781650"/>
              <a:ext cx="154572" cy="154555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326883" y="781650"/>
              <a:ext cx="154543" cy="154555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47962" y="781650"/>
              <a:ext cx="154559" cy="154555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5552516" y="1048975"/>
              <a:ext cx="6350" cy="1270"/>
            </a:xfrm>
            <a:custGeom>
              <a:avLst/>
              <a:gdLst/>
              <a:ahLst/>
              <a:cxnLst/>
              <a:rect l="l" t="t" r="r" b="b"/>
              <a:pathLst>
                <a:path w="6350" h="1269">
                  <a:moveTo>
                    <a:pt x="6189" y="0"/>
                  </a:moveTo>
                  <a:lnTo>
                    <a:pt x="0" y="0"/>
                  </a:lnTo>
                  <a:lnTo>
                    <a:pt x="1582" y="1151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52031" y="1048622"/>
              <a:ext cx="8255" cy="635"/>
            </a:xfrm>
            <a:custGeom>
              <a:avLst/>
              <a:gdLst/>
              <a:ahLst/>
              <a:cxnLst/>
              <a:rect l="l" t="t" r="r" b="b"/>
              <a:pathLst>
                <a:path w="8254" h="634">
                  <a:moveTo>
                    <a:pt x="727" y="529"/>
                  </a:moveTo>
                  <a:lnTo>
                    <a:pt x="0" y="0"/>
                  </a:lnTo>
                  <a:lnTo>
                    <a:pt x="8085" y="0"/>
                  </a:lnTo>
                  <a:lnTo>
                    <a:pt x="5967" y="529"/>
                  </a:lnTo>
                  <a:lnTo>
                    <a:pt x="727" y="529"/>
                  </a:lnTo>
                  <a:close/>
                </a:path>
              </a:pathLst>
            </a:custGeom>
            <a:solidFill>
              <a:srgbClr val="E9E9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551734" y="1048269"/>
              <a:ext cx="10160" cy="635"/>
            </a:xfrm>
            <a:custGeom>
              <a:avLst/>
              <a:gdLst/>
              <a:ahLst/>
              <a:cxnLst/>
              <a:rect l="l" t="t" r="r" b="b"/>
              <a:pathLst>
                <a:path w="10160" h="634">
                  <a:moveTo>
                    <a:pt x="9794" y="0"/>
                  </a:moveTo>
                  <a:lnTo>
                    <a:pt x="0" y="0"/>
                  </a:lnTo>
                  <a:lnTo>
                    <a:pt x="5" y="140"/>
                  </a:lnTo>
                  <a:lnTo>
                    <a:pt x="539" y="529"/>
                  </a:lnTo>
                  <a:lnTo>
                    <a:pt x="7676" y="529"/>
                  </a:lnTo>
                  <a:lnTo>
                    <a:pt x="9794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551721" y="1047916"/>
              <a:ext cx="11430" cy="635"/>
            </a:xfrm>
            <a:custGeom>
              <a:avLst/>
              <a:gdLst/>
              <a:ahLst/>
              <a:cxnLst/>
              <a:rect l="l" t="t" r="r" b="b"/>
              <a:pathLst>
                <a:path w="11429" h="634">
                  <a:moveTo>
                    <a:pt x="11220" y="0"/>
                  </a:moveTo>
                  <a:lnTo>
                    <a:pt x="0" y="0"/>
                  </a:lnTo>
                  <a:lnTo>
                    <a:pt x="67" y="529"/>
                  </a:lnTo>
                  <a:lnTo>
                    <a:pt x="9102" y="529"/>
                  </a:lnTo>
                  <a:lnTo>
                    <a:pt x="11220" y="0"/>
                  </a:lnTo>
                  <a:close/>
                </a:path>
              </a:pathLst>
            </a:custGeom>
            <a:solidFill>
              <a:srgbClr val="E8E8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551707" y="1047566"/>
              <a:ext cx="12700" cy="635"/>
            </a:xfrm>
            <a:custGeom>
              <a:avLst/>
              <a:gdLst/>
              <a:ahLst/>
              <a:cxnLst/>
              <a:rect l="l" t="t" r="r" b="b"/>
              <a:pathLst>
                <a:path w="12700" h="634">
                  <a:moveTo>
                    <a:pt x="20" y="525"/>
                  </a:moveTo>
                  <a:lnTo>
                    <a:pt x="0" y="0"/>
                  </a:lnTo>
                  <a:lnTo>
                    <a:pt x="12630" y="0"/>
                  </a:lnTo>
                  <a:lnTo>
                    <a:pt x="10527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551694" y="1047215"/>
              <a:ext cx="14604" cy="635"/>
            </a:xfrm>
            <a:custGeom>
              <a:avLst/>
              <a:gdLst/>
              <a:ahLst/>
              <a:cxnLst/>
              <a:rect l="l" t="t" r="r" b="b"/>
              <a:pathLst>
                <a:path w="14604" h="634">
                  <a:moveTo>
                    <a:pt x="20" y="525"/>
                  </a:moveTo>
                  <a:lnTo>
                    <a:pt x="0" y="0"/>
                  </a:lnTo>
                  <a:lnTo>
                    <a:pt x="14050" y="0"/>
                  </a:lnTo>
                  <a:lnTo>
                    <a:pt x="11948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E7E7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551680" y="1046861"/>
              <a:ext cx="15875" cy="635"/>
            </a:xfrm>
            <a:custGeom>
              <a:avLst/>
              <a:gdLst/>
              <a:ahLst/>
              <a:cxnLst/>
              <a:rect l="l" t="t" r="r" b="b"/>
              <a:pathLst>
                <a:path w="15875" h="634">
                  <a:moveTo>
                    <a:pt x="20" y="529"/>
                  </a:moveTo>
                  <a:lnTo>
                    <a:pt x="0" y="0"/>
                  </a:lnTo>
                  <a:lnTo>
                    <a:pt x="15476" y="0"/>
                  </a:lnTo>
                  <a:lnTo>
                    <a:pt x="1335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551667" y="1046508"/>
              <a:ext cx="17145" cy="635"/>
            </a:xfrm>
            <a:custGeom>
              <a:avLst/>
              <a:gdLst/>
              <a:ahLst/>
              <a:cxnLst/>
              <a:rect l="l" t="t" r="r" b="b"/>
              <a:pathLst>
                <a:path w="17145" h="634">
                  <a:moveTo>
                    <a:pt x="20" y="529"/>
                  </a:moveTo>
                  <a:lnTo>
                    <a:pt x="0" y="0"/>
                  </a:lnTo>
                  <a:lnTo>
                    <a:pt x="16902" y="0"/>
                  </a:lnTo>
                  <a:lnTo>
                    <a:pt x="1478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6E6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551653" y="1046155"/>
              <a:ext cx="18415" cy="635"/>
            </a:xfrm>
            <a:custGeom>
              <a:avLst/>
              <a:gdLst/>
              <a:ahLst/>
              <a:cxnLst/>
              <a:rect l="l" t="t" r="r" b="b"/>
              <a:pathLst>
                <a:path w="18414" h="634">
                  <a:moveTo>
                    <a:pt x="20" y="529"/>
                  </a:moveTo>
                  <a:lnTo>
                    <a:pt x="0" y="0"/>
                  </a:lnTo>
                  <a:lnTo>
                    <a:pt x="18327" y="0"/>
                  </a:lnTo>
                  <a:lnTo>
                    <a:pt x="16209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551640" y="1045802"/>
              <a:ext cx="20320" cy="635"/>
            </a:xfrm>
            <a:custGeom>
              <a:avLst/>
              <a:gdLst/>
              <a:ahLst/>
              <a:cxnLst/>
              <a:rect l="l" t="t" r="r" b="b"/>
              <a:pathLst>
                <a:path w="20320" h="634">
                  <a:moveTo>
                    <a:pt x="20" y="529"/>
                  </a:moveTo>
                  <a:lnTo>
                    <a:pt x="0" y="0"/>
                  </a:lnTo>
                  <a:lnTo>
                    <a:pt x="19753" y="0"/>
                  </a:lnTo>
                  <a:lnTo>
                    <a:pt x="1763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5E5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551626" y="1045450"/>
              <a:ext cx="21590" cy="635"/>
            </a:xfrm>
            <a:custGeom>
              <a:avLst/>
              <a:gdLst/>
              <a:ahLst/>
              <a:cxnLst/>
              <a:rect l="l" t="t" r="r" b="b"/>
              <a:pathLst>
                <a:path w="21589" h="634">
                  <a:moveTo>
                    <a:pt x="20" y="528"/>
                  </a:moveTo>
                  <a:lnTo>
                    <a:pt x="0" y="0"/>
                  </a:lnTo>
                  <a:lnTo>
                    <a:pt x="21173" y="0"/>
                  </a:lnTo>
                  <a:lnTo>
                    <a:pt x="19060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51613" y="1045097"/>
              <a:ext cx="22860" cy="635"/>
            </a:xfrm>
            <a:custGeom>
              <a:avLst/>
              <a:gdLst/>
              <a:ahLst/>
              <a:cxnLst/>
              <a:rect l="l" t="t" r="r" b="b"/>
              <a:pathLst>
                <a:path w="22860" h="634">
                  <a:moveTo>
                    <a:pt x="20" y="529"/>
                  </a:moveTo>
                  <a:lnTo>
                    <a:pt x="0" y="0"/>
                  </a:lnTo>
                  <a:lnTo>
                    <a:pt x="22599" y="0"/>
                  </a:lnTo>
                  <a:lnTo>
                    <a:pt x="2048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4E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551599" y="1044748"/>
              <a:ext cx="24130" cy="635"/>
            </a:xfrm>
            <a:custGeom>
              <a:avLst/>
              <a:gdLst/>
              <a:ahLst/>
              <a:cxnLst/>
              <a:rect l="l" t="t" r="r" b="b"/>
              <a:pathLst>
                <a:path w="24129" h="634">
                  <a:moveTo>
                    <a:pt x="20" y="525"/>
                  </a:moveTo>
                  <a:lnTo>
                    <a:pt x="0" y="0"/>
                  </a:lnTo>
                  <a:lnTo>
                    <a:pt x="24009" y="0"/>
                  </a:lnTo>
                  <a:lnTo>
                    <a:pt x="21906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551586" y="1044395"/>
              <a:ext cx="26034" cy="635"/>
            </a:xfrm>
            <a:custGeom>
              <a:avLst/>
              <a:gdLst/>
              <a:ahLst/>
              <a:cxnLst/>
              <a:rect l="l" t="t" r="r" b="b"/>
              <a:pathLst>
                <a:path w="26035" h="634">
                  <a:moveTo>
                    <a:pt x="20" y="529"/>
                  </a:moveTo>
                  <a:lnTo>
                    <a:pt x="0" y="0"/>
                  </a:lnTo>
                  <a:lnTo>
                    <a:pt x="25435" y="0"/>
                  </a:lnTo>
                  <a:lnTo>
                    <a:pt x="23317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3E3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551572" y="1044042"/>
              <a:ext cx="27305" cy="635"/>
            </a:xfrm>
            <a:custGeom>
              <a:avLst/>
              <a:gdLst/>
              <a:ahLst/>
              <a:cxnLst/>
              <a:rect l="l" t="t" r="r" b="b"/>
              <a:pathLst>
                <a:path w="27304" h="634">
                  <a:moveTo>
                    <a:pt x="20" y="529"/>
                  </a:moveTo>
                  <a:lnTo>
                    <a:pt x="0" y="0"/>
                  </a:lnTo>
                  <a:lnTo>
                    <a:pt x="26860" y="0"/>
                  </a:lnTo>
                  <a:lnTo>
                    <a:pt x="24742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551559" y="1043690"/>
              <a:ext cx="28575" cy="635"/>
            </a:xfrm>
            <a:custGeom>
              <a:avLst/>
              <a:gdLst/>
              <a:ahLst/>
              <a:cxnLst/>
              <a:rect l="l" t="t" r="r" b="b"/>
              <a:pathLst>
                <a:path w="28575" h="634">
                  <a:moveTo>
                    <a:pt x="20" y="528"/>
                  </a:moveTo>
                  <a:lnTo>
                    <a:pt x="0" y="0"/>
                  </a:lnTo>
                  <a:lnTo>
                    <a:pt x="28281" y="0"/>
                  </a:lnTo>
                  <a:lnTo>
                    <a:pt x="26168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E2E2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551545" y="1043337"/>
              <a:ext cx="29845" cy="635"/>
            </a:xfrm>
            <a:custGeom>
              <a:avLst/>
              <a:gdLst/>
              <a:ahLst/>
              <a:cxnLst/>
              <a:rect l="l" t="t" r="r" b="b"/>
              <a:pathLst>
                <a:path w="29845" h="634">
                  <a:moveTo>
                    <a:pt x="20" y="528"/>
                  </a:moveTo>
                  <a:lnTo>
                    <a:pt x="0" y="0"/>
                  </a:lnTo>
                  <a:lnTo>
                    <a:pt x="29706" y="0"/>
                  </a:lnTo>
                  <a:lnTo>
                    <a:pt x="27593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551532" y="1042984"/>
              <a:ext cx="31750" cy="635"/>
            </a:xfrm>
            <a:custGeom>
              <a:avLst/>
              <a:gdLst/>
              <a:ahLst/>
              <a:cxnLst/>
              <a:rect l="l" t="t" r="r" b="b"/>
              <a:pathLst>
                <a:path w="31750" h="634">
                  <a:moveTo>
                    <a:pt x="20" y="529"/>
                  </a:moveTo>
                  <a:lnTo>
                    <a:pt x="0" y="0"/>
                  </a:lnTo>
                  <a:lnTo>
                    <a:pt x="31132" y="0"/>
                  </a:lnTo>
                  <a:lnTo>
                    <a:pt x="2901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1E1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551518" y="1042631"/>
              <a:ext cx="33020" cy="635"/>
            </a:xfrm>
            <a:custGeom>
              <a:avLst/>
              <a:gdLst/>
              <a:ahLst/>
              <a:cxnLst/>
              <a:rect l="l" t="t" r="r" b="b"/>
              <a:pathLst>
                <a:path w="33020" h="634">
                  <a:moveTo>
                    <a:pt x="20" y="529"/>
                  </a:moveTo>
                  <a:lnTo>
                    <a:pt x="0" y="0"/>
                  </a:lnTo>
                  <a:lnTo>
                    <a:pt x="32557" y="0"/>
                  </a:lnTo>
                  <a:lnTo>
                    <a:pt x="30439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551505" y="1042282"/>
              <a:ext cx="34290" cy="635"/>
            </a:xfrm>
            <a:custGeom>
              <a:avLst/>
              <a:gdLst/>
              <a:ahLst/>
              <a:cxnLst/>
              <a:rect l="l" t="t" r="r" b="b"/>
              <a:pathLst>
                <a:path w="34289" h="634">
                  <a:moveTo>
                    <a:pt x="20" y="525"/>
                  </a:moveTo>
                  <a:lnTo>
                    <a:pt x="0" y="0"/>
                  </a:lnTo>
                  <a:lnTo>
                    <a:pt x="33968" y="0"/>
                  </a:lnTo>
                  <a:lnTo>
                    <a:pt x="31865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E0E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551491" y="1041929"/>
              <a:ext cx="35560" cy="635"/>
            </a:xfrm>
            <a:custGeom>
              <a:avLst/>
              <a:gdLst/>
              <a:ahLst/>
              <a:cxnLst/>
              <a:rect l="l" t="t" r="r" b="b"/>
              <a:pathLst>
                <a:path w="35560" h="634">
                  <a:moveTo>
                    <a:pt x="20" y="525"/>
                  </a:moveTo>
                  <a:lnTo>
                    <a:pt x="0" y="0"/>
                  </a:lnTo>
                  <a:lnTo>
                    <a:pt x="35393" y="0"/>
                  </a:lnTo>
                  <a:lnTo>
                    <a:pt x="33290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551477" y="1041577"/>
              <a:ext cx="36830" cy="635"/>
            </a:xfrm>
            <a:custGeom>
              <a:avLst/>
              <a:gdLst/>
              <a:ahLst/>
              <a:cxnLst/>
              <a:rect l="l" t="t" r="r" b="b"/>
              <a:pathLst>
                <a:path w="36829" h="634">
                  <a:moveTo>
                    <a:pt x="20" y="528"/>
                  </a:moveTo>
                  <a:lnTo>
                    <a:pt x="0" y="0"/>
                  </a:lnTo>
                  <a:lnTo>
                    <a:pt x="36814" y="0"/>
                  </a:lnTo>
                  <a:lnTo>
                    <a:pt x="34701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DFDF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551464" y="1041224"/>
              <a:ext cx="38735" cy="635"/>
            </a:xfrm>
            <a:custGeom>
              <a:avLst/>
              <a:gdLst/>
              <a:ahLst/>
              <a:cxnLst/>
              <a:rect l="l" t="t" r="r" b="b"/>
              <a:pathLst>
                <a:path w="38735" h="634">
                  <a:moveTo>
                    <a:pt x="20" y="529"/>
                  </a:moveTo>
                  <a:lnTo>
                    <a:pt x="0" y="0"/>
                  </a:lnTo>
                  <a:lnTo>
                    <a:pt x="38239" y="0"/>
                  </a:lnTo>
                  <a:lnTo>
                    <a:pt x="3612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551451" y="1040871"/>
              <a:ext cx="40005" cy="635"/>
            </a:xfrm>
            <a:custGeom>
              <a:avLst/>
              <a:gdLst/>
              <a:ahLst/>
              <a:cxnLst/>
              <a:rect l="l" t="t" r="r" b="b"/>
              <a:pathLst>
                <a:path w="40004" h="634">
                  <a:moveTo>
                    <a:pt x="20" y="529"/>
                  </a:moveTo>
                  <a:lnTo>
                    <a:pt x="0" y="0"/>
                  </a:lnTo>
                  <a:lnTo>
                    <a:pt x="39665" y="0"/>
                  </a:lnTo>
                  <a:lnTo>
                    <a:pt x="37547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EDE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551437" y="1040518"/>
              <a:ext cx="41275" cy="635"/>
            </a:xfrm>
            <a:custGeom>
              <a:avLst/>
              <a:gdLst/>
              <a:ahLst/>
              <a:cxnLst/>
              <a:rect l="l" t="t" r="r" b="b"/>
              <a:pathLst>
                <a:path w="41275" h="634">
                  <a:moveTo>
                    <a:pt x="20" y="529"/>
                  </a:moveTo>
                  <a:lnTo>
                    <a:pt x="0" y="0"/>
                  </a:lnTo>
                  <a:lnTo>
                    <a:pt x="41090" y="0"/>
                  </a:lnTo>
                  <a:lnTo>
                    <a:pt x="38972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551424" y="1040165"/>
              <a:ext cx="42545" cy="635"/>
            </a:xfrm>
            <a:custGeom>
              <a:avLst/>
              <a:gdLst/>
              <a:ahLst/>
              <a:cxnLst/>
              <a:rect l="l" t="t" r="r" b="b"/>
              <a:pathLst>
                <a:path w="42545" h="634">
                  <a:moveTo>
                    <a:pt x="20" y="529"/>
                  </a:moveTo>
                  <a:lnTo>
                    <a:pt x="0" y="0"/>
                  </a:lnTo>
                  <a:lnTo>
                    <a:pt x="42516" y="0"/>
                  </a:lnTo>
                  <a:lnTo>
                    <a:pt x="4039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DDD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551410" y="1039815"/>
              <a:ext cx="44450" cy="635"/>
            </a:xfrm>
            <a:custGeom>
              <a:avLst/>
              <a:gdLst/>
              <a:ahLst/>
              <a:cxnLst/>
              <a:rect l="l" t="t" r="r" b="b"/>
              <a:pathLst>
                <a:path w="44450" h="634">
                  <a:moveTo>
                    <a:pt x="20" y="525"/>
                  </a:moveTo>
                  <a:lnTo>
                    <a:pt x="0" y="0"/>
                  </a:lnTo>
                  <a:lnTo>
                    <a:pt x="43926" y="0"/>
                  </a:lnTo>
                  <a:lnTo>
                    <a:pt x="41823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551396" y="1039464"/>
              <a:ext cx="45720" cy="635"/>
            </a:xfrm>
            <a:custGeom>
              <a:avLst/>
              <a:gdLst/>
              <a:ahLst/>
              <a:cxnLst/>
              <a:rect l="l" t="t" r="r" b="b"/>
              <a:pathLst>
                <a:path w="45720" h="634">
                  <a:moveTo>
                    <a:pt x="20" y="525"/>
                  </a:moveTo>
                  <a:lnTo>
                    <a:pt x="0" y="0"/>
                  </a:lnTo>
                  <a:lnTo>
                    <a:pt x="45347" y="0"/>
                  </a:lnTo>
                  <a:lnTo>
                    <a:pt x="43244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C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551383" y="1039111"/>
              <a:ext cx="46990" cy="635"/>
            </a:xfrm>
            <a:custGeom>
              <a:avLst/>
              <a:gdLst/>
              <a:ahLst/>
              <a:cxnLst/>
              <a:rect l="l" t="t" r="r" b="b"/>
              <a:pathLst>
                <a:path w="46989" h="634">
                  <a:moveTo>
                    <a:pt x="20" y="529"/>
                  </a:moveTo>
                  <a:lnTo>
                    <a:pt x="0" y="0"/>
                  </a:lnTo>
                  <a:lnTo>
                    <a:pt x="46772" y="0"/>
                  </a:lnTo>
                  <a:lnTo>
                    <a:pt x="4465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551369" y="1038758"/>
              <a:ext cx="48260" cy="635"/>
            </a:xfrm>
            <a:custGeom>
              <a:avLst/>
              <a:gdLst/>
              <a:ahLst/>
              <a:cxnLst/>
              <a:rect l="l" t="t" r="r" b="b"/>
              <a:pathLst>
                <a:path w="48260" h="634">
                  <a:moveTo>
                    <a:pt x="20" y="529"/>
                  </a:moveTo>
                  <a:lnTo>
                    <a:pt x="0" y="0"/>
                  </a:lnTo>
                  <a:lnTo>
                    <a:pt x="48198" y="0"/>
                  </a:lnTo>
                  <a:lnTo>
                    <a:pt x="46080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BDB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551356" y="1038405"/>
              <a:ext cx="50165" cy="635"/>
            </a:xfrm>
            <a:custGeom>
              <a:avLst/>
              <a:gdLst/>
              <a:ahLst/>
              <a:cxnLst/>
              <a:rect l="l" t="t" r="r" b="b"/>
              <a:pathLst>
                <a:path w="50164" h="634">
                  <a:moveTo>
                    <a:pt x="20" y="529"/>
                  </a:moveTo>
                  <a:lnTo>
                    <a:pt x="0" y="0"/>
                  </a:lnTo>
                  <a:lnTo>
                    <a:pt x="49623" y="0"/>
                  </a:lnTo>
                  <a:lnTo>
                    <a:pt x="4750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551343" y="1038053"/>
              <a:ext cx="51435" cy="635"/>
            </a:xfrm>
            <a:custGeom>
              <a:avLst/>
              <a:gdLst/>
              <a:ahLst/>
              <a:cxnLst/>
              <a:rect l="l" t="t" r="r" b="b"/>
              <a:pathLst>
                <a:path w="51435" h="634">
                  <a:moveTo>
                    <a:pt x="20" y="528"/>
                  </a:moveTo>
                  <a:lnTo>
                    <a:pt x="0" y="0"/>
                  </a:lnTo>
                  <a:lnTo>
                    <a:pt x="51044" y="0"/>
                  </a:lnTo>
                  <a:lnTo>
                    <a:pt x="48931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DAD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551329" y="1037700"/>
              <a:ext cx="52705" cy="635"/>
            </a:xfrm>
            <a:custGeom>
              <a:avLst/>
              <a:gdLst/>
              <a:ahLst/>
              <a:cxnLst/>
              <a:rect l="l" t="t" r="r" b="b"/>
              <a:pathLst>
                <a:path w="52704" h="634">
                  <a:moveTo>
                    <a:pt x="20" y="528"/>
                  </a:moveTo>
                  <a:lnTo>
                    <a:pt x="0" y="0"/>
                  </a:lnTo>
                  <a:lnTo>
                    <a:pt x="52469" y="0"/>
                  </a:lnTo>
                  <a:lnTo>
                    <a:pt x="50356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551315" y="1037347"/>
              <a:ext cx="53975" cy="635"/>
            </a:xfrm>
            <a:custGeom>
              <a:avLst/>
              <a:gdLst/>
              <a:ahLst/>
              <a:cxnLst/>
              <a:rect l="l" t="t" r="r" b="b"/>
              <a:pathLst>
                <a:path w="53975" h="634">
                  <a:moveTo>
                    <a:pt x="20" y="529"/>
                  </a:moveTo>
                  <a:lnTo>
                    <a:pt x="0" y="0"/>
                  </a:lnTo>
                  <a:lnTo>
                    <a:pt x="53895" y="0"/>
                  </a:lnTo>
                  <a:lnTo>
                    <a:pt x="51777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9D9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551302" y="1036997"/>
              <a:ext cx="55880" cy="635"/>
            </a:xfrm>
            <a:custGeom>
              <a:avLst/>
              <a:gdLst/>
              <a:ahLst/>
              <a:cxnLst/>
              <a:rect l="l" t="t" r="r" b="b"/>
              <a:pathLst>
                <a:path w="55879" h="634">
                  <a:moveTo>
                    <a:pt x="20" y="525"/>
                  </a:moveTo>
                  <a:lnTo>
                    <a:pt x="0" y="0"/>
                  </a:lnTo>
                  <a:lnTo>
                    <a:pt x="55305" y="0"/>
                  </a:lnTo>
                  <a:lnTo>
                    <a:pt x="53202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551288" y="1036644"/>
              <a:ext cx="57150" cy="635"/>
            </a:xfrm>
            <a:custGeom>
              <a:avLst/>
              <a:gdLst/>
              <a:ahLst/>
              <a:cxnLst/>
              <a:rect l="l" t="t" r="r" b="b"/>
              <a:pathLst>
                <a:path w="57150" h="634">
                  <a:moveTo>
                    <a:pt x="20" y="529"/>
                  </a:moveTo>
                  <a:lnTo>
                    <a:pt x="0" y="0"/>
                  </a:lnTo>
                  <a:lnTo>
                    <a:pt x="56731" y="0"/>
                  </a:lnTo>
                  <a:lnTo>
                    <a:pt x="54613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8D8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551275" y="1036291"/>
              <a:ext cx="58419" cy="635"/>
            </a:xfrm>
            <a:custGeom>
              <a:avLst/>
              <a:gdLst/>
              <a:ahLst/>
              <a:cxnLst/>
              <a:rect l="l" t="t" r="r" b="b"/>
              <a:pathLst>
                <a:path w="58420" h="634">
                  <a:moveTo>
                    <a:pt x="20" y="529"/>
                  </a:moveTo>
                  <a:lnTo>
                    <a:pt x="0" y="0"/>
                  </a:lnTo>
                  <a:lnTo>
                    <a:pt x="58156" y="0"/>
                  </a:lnTo>
                  <a:lnTo>
                    <a:pt x="5603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551261" y="1035939"/>
              <a:ext cx="59690" cy="635"/>
            </a:xfrm>
            <a:custGeom>
              <a:avLst/>
              <a:gdLst/>
              <a:ahLst/>
              <a:cxnLst/>
              <a:rect l="l" t="t" r="r" b="b"/>
              <a:pathLst>
                <a:path w="59689" h="634">
                  <a:moveTo>
                    <a:pt x="20" y="528"/>
                  </a:moveTo>
                  <a:lnTo>
                    <a:pt x="0" y="0"/>
                  </a:lnTo>
                  <a:lnTo>
                    <a:pt x="59577" y="0"/>
                  </a:lnTo>
                  <a:lnTo>
                    <a:pt x="57464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D7D7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551248" y="1035586"/>
              <a:ext cx="61594" cy="635"/>
            </a:xfrm>
            <a:custGeom>
              <a:avLst/>
              <a:gdLst/>
              <a:ahLst/>
              <a:cxnLst/>
              <a:rect l="l" t="t" r="r" b="b"/>
              <a:pathLst>
                <a:path w="61595" h="634">
                  <a:moveTo>
                    <a:pt x="20" y="528"/>
                  </a:moveTo>
                  <a:lnTo>
                    <a:pt x="0" y="0"/>
                  </a:lnTo>
                  <a:lnTo>
                    <a:pt x="61002" y="0"/>
                  </a:lnTo>
                  <a:lnTo>
                    <a:pt x="58889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551234" y="1035233"/>
              <a:ext cx="62865" cy="635"/>
            </a:xfrm>
            <a:custGeom>
              <a:avLst/>
              <a:gdLst/>
              <a:ahLst/>
              <a:cxnLst/>
              <a:rect l="l" t="t" r="r" b="b"/>
              <a:pathLst>
                <a:path w="62864" h="634">
                  <a:moveTo>
                    <a:pt x="20" y="529"/>
                  </a:moveTo>
                  <a:lnTo>
                    <a:pt x="0" y="0"/>
                  </a:lnTo>
                  <a:lnTo>
                    <a:pt x="62428" y="0"/>
                  </a:lnTo>
                  <a:lnTo>
                    <a:pt x="60310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6D6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551220" y="1034880"/>
              <a:ext cx="64135" cy="635"/>
            </a:xfrm>
            <a:custGeom>
              <a:avLst/>
              <a:gdLst/>
              <a:ahLst/>
              <a:cxnLst/>
              <a:rect l="l" t="t" r="r" b="b"/>
              <a:pathLst>
                <a:path w="64135" h="634">
                  <a:moveTo>
                    <a:pt x="20" y="529"/>
                  </a:moveTo>
                  <a:lnTo>
                    <a:pt x="0" y="0"/>
                  </a:lnTo>
                  <a:lnTo>
                    <a:pt x="63853" y="0"/>
                  </a:lnTo>
                  <a:lnTo>
                    <a:pt x="6173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551207" y="1034531"/>
              <a:ext cx="65405" cy="635"/>
            </a:xfrm>
            <a:custGeom>
              <a:avLst/>
              <a:gdLst/>
              <a:ahLst/>
              <a:cxnLst/>
              <a:rect l="l" t="t" r="r" b="b"/>
              <a:pathLst>
                <a:path w="65404" h="634">
                  <a:moveTo>
                    <a:pt x="20" y="525"/>
                  </a:moveTo>
                  <a:lnTo>
                    <a:pt x="0" y="0"/>
                  </a:lnTo>
                  <a:lnTo>
                    <a:pt x="65264" y="0"/>
                  </a:lnTo>
                  <a:lnTo>
                    <a:pt x="63161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5D5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551194" y="1034178"/>
              <a:ext cx="67310" cy="635"/>
            </a:xfrm>
            <a:custGeom>
              <a:avLst/>
              <a:gdLst/>
              <a:ahLst/>
              <a:cxnLst/>
              <a:rect l="l" t="t" r="r" b="b"/>
              <a:pathLst>
                <a:path w="67310" h="634">
                  <a:moveTo>
                    <a:pt x="20" y="525"/>
                  </a:moveTo>
                  <a:lnTo>
                    <a:pt x="0" y="0"/>
                  </a:lnTo>
                  <a:lnTo>
                    <a:pt x="66689" y="0"/>
                  </a:lnTo>
                  <a:lnTo>
                    <a:pt x="64586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551180" y="1033826"/>
              <a:ext cx="68580" cy="635"/>
            </a:xfrm>
            <a:custGeom>
              <a:avLst/>
              <a:gdLst/>
              <a:ahLst/>
              <a:cxnLst/>
              <a:rect l="l" t="t" r="r" b="b"/>
              <a:pathLst>
                <a:path w="68579" h="634">
                  <a:moveTo>
                    <a:pt x="20" y="528"/>
                  </a:moveTo>
                  <a:lnTo>
                    <a:pt x="0" y="0"/>
                  </a:lnTo>
                  <a:lnTo>
                    <a:pt x="68110" y="0"/>
                  </a:lnTo>
                  <a:lnTo>
                    <a:pt x="65997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551167" y="1033473"/>
              <a:ext cx="69850" cy="635"/>
            </a:xfrm>
            <a:custGeom>
              <a:avLst/>
              <a:gdLst/>
              <a:ahLst/>
              <a:cxnLst/>
              <a:rect l="l" t="t" r="r" b="b"/>
              <a:pathLst>
                <a:path w="69850" h="634">
                  <a:moveTo>
                    <a:pt x="20" y="529"/>
                  </a:moveTo>
                  <a:lnTo>
                    <a:pt x="0" y="0"/>
                  </a:lnTo>
                  <a:lnTo>
                    <a:pt x="69535" y="0"/>
                  </a:lnTo>
                  <a:lnTo>
                    <a:pt x="67417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551153" y="1033120"/>
              <a:ext cx="71120" cy="635"/>
            </a:xfrm>
            <a:custGeom>
              <a:avLst/>
              <a:gdLst/>
              <a:ahLst/>
              <a:cxnLst/>
              <a:rect l="l" t="t" r="r" b="b"/>
              <a:pathLst>
                <a:path w="71120" h="634">
                  <a:moveTo>
                    <a:pt x="20" y="529"/>
                  </a:moveTo>
                  <a:lnTo>
                    <a:pt x="0" y="0"/>
                  </a:lnTo>
                  <a:lnTo>
                    <a:pt x="70961" y="0"/>
                  </a:lnTo>
                  <a:lnTo>
                    <a:pt x="68843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551139" y="1032767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29"/>
                  </a:moveTo>
                  <a:lnTo>
                    <a:pt x="0" y="0"/>
                  </a:lnTo>
                  <a:lnTo>
                    <a:pt x="72386" y="0"/>
                  </a:lnTo>
                  <a:lnTo>
                    <a:pt x="7026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551126" y="1032414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29"/>
                  </a:moveTo>
                  <a:lnTo>
                    <a:pt x="0" y="0"/>
                  </a:lnTo>
                  <a:lnTo>
                    <a:pt x="73812" y="0"/>
                  </a:lnTo>
                  <a:lnTo>
                    <a:pt x="7169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551113" y="103206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25"/>
                  </a:moveTo>
                  <a:lnTo>
                    <a:pt x="0" y="0"/>
                  </a:lnTo>
                  <a:lnTo>
                    <a:pt x="75222" y="0"/>
                  </a:lnTo>
                  <a:lnTo>
                    <a:pt x="73119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551099" y="1031713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25"/>
                  </a:moveTo>
                  <a:lnTo>
                    <a:pt x="0" y="0"/>
                  </a:lnTo>
                  <a:lnTo>
                    <a:pt x="76643" y="0"/>
                  </a:lnTo>
                  <a:lnTo>
                    <a:pt x="74540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551086" y="1031360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0" y="529"/>
                  </a:moveTo>
                  <a:lnTo>
                    <a:pt x="0" y="0"/>
                  </a:lnTo>
                  <a:lnTo>
                    <a:pt x="78068" y="0"/>
                  </a:lnTo>
                  <a:lnTo>
                    <a:pt x="75950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551072" y="1031007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29"/>
                  </a:moveTo>
                  <a:lnTo>
                    <a:pt x="0" y="0"/>
                  </a:lnTo>
                  <a:lnTo>
                    <a:pt x="79494" y="0"/>
                  </a:lnTo>
                  <a:lnTo>
                    <a:pt x="77376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551058" y="103065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29"/>
                  </a:moveTo>
                  <a:lnTo>
                    <a:pt x="0" y="0"/>
                  </a:lnTo>
                  <a:lnTo>
                    <a:pt x="80919" y="0"/>
                  </a:lnTo>
                  <a:lnTo>
                    <a:pt x="7880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551045" y="1030302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28"/>
                  </a:moveTo>
                  <a:lnTo>
                    <a:pt x="0" y="0"/>
                  </a:lnTo>
                  <a:lnTo>
                    <a:pt x="82340" y="0"/>
                  </a:lnTo>
                  <a:lnTo>
                    <a:pt x="80227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551031" y="1029949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20" y="528"/>
                  </a:moveTo>
                  <a:lnTo>
                    <a:pt x="0" y="0"/>
                  </a:lnTo>
                  <a:lnTo>
                    <a:pt x="83765" y="0"/>
                  </a:lnTo>
                  <a:lnTo>
                    <a:pt x="81652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551018" y="1029596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29"/>
                  </a:moveTo>
                  <a:lnTo>
                    <a:pt x="0" y="0"/>
                  </a:lnTo>
                  <a:lnTo>
                    <a:pt x="85191" y="0"/>
                  </a:lnTo>
                  <a:lnTo>
                    <a:pt x="83073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551005" y="1029247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25"/>
                  </a:moveTo>
                  <a:lnTo>
                    <a:pt x="0" y="0"/>
                  </a:lnTo>
                  <a:lnTo>
                    <a:pt x="86601" y="0"/>
                  </a:lnTo>
                  <a:lnTo>
                    <a:pt x="84498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550991" y="1028894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29"/>
                  </a:moveTo>
                  <a:lnTo>
                    <a:pt x="0" y="0"/>
                  </a:lnTo>
                  <a:lnTo>
                    <a:pt x="88027" y="0"/>
                  </a:lnTo>
                  <a:lnTo>
                    <a:pt x="85909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550977" y="1028540"/>
              <a:ext cx="89535" cy="635"/>
            </a:xfrm>
            <a:custGeom>
              <a:avLst/>
              <a:gdLst/>
              <a:ahLst/>
              <a:cxnLst/>
              <a:rect l="l" t="t" r="r" b="b"/>
              <a:pathLst>
                <a:path w="89535" h="634">
                  <a:moveTo>
                    <a:pt x="89145" y="0"/>
                  </a:moveTo>
                  <a:lnTo>
                    <a:pt x="0" y="0"/>
                  </a:lnTo>
                  <a:lnTo>
                    <a:pt x="20" y="529"/>
                  </a:lnTo>
                  <a:lnTo>
                    <a:pt x="87334" y="529"/>
                  </a:lnTo>
                  <a:lnTo>
                    <a:pt x="89076" y="93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550964" y="1028189"/>
              <a:ext cx="89535" cy="635"/>
            </a:xfrm>
            <a:custGeom>
              <a:avLst/>
              <a:gdLst/>
              <a:ahLst/>
              <a:cxnLst/>
              <a:rect l="l" t="t" r="r" b="b"/>
              <a:pathLst>
                <a:path w="89535" h="634">
                  <a:moveTo>
                    <a:pt x="89417" y="0"/>
                  </a:moveTo>
                  <a:lnTo>
                    <a:pt x="0" y="0"/>
                  </a:lnTo>
                  <a:lnTo>
                    <a:pt x="20" y="528"/>
                  </a:lnTo>
                  <a:lnTo>
                    <a:pt x="88760" y="528"/>
                  </a:lnTo>
                  <a:lnTo>
                    <a:pt x="89090" y="445"/>
                  </a:lnTo>
                  <a:lnTo>
                    <a:pt x="89417" y="0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550950" y="102783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28"/>
                  </a:moveTo>
                  <a:lnTo>
                    <a:pt x="0" y="0"/>
                  </a:lnTo>
                  <a:lnTo>
                    <a:pt x="89689" y="0"/>
                  </a:lnTo>
                  <a:lnTo>
                    <a:pt x="89302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550937" y="1027483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29"/>
                  </a:moveTo>
                  <a:lnTo>
                    <a:pt x="0" y="0"/>
                  </a:lnTo>
                  <a:lnTo>
                    <a:pt x="89961" y="0"/>
                  </a:lnTo>
                  <a:lnTo>
                    <a:pt x="89573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550923" y="1027129"/>
              <a:ext cx="90805" cy="635"/>
            </a:xfrm>
            <a:custGeom>
              <a:avLst/>
              <a:gdLst/>
              <a:ahLst/>
              <a:cxnLst/>
              <a:rect l="l" t="t" r="r" b="b"/>
              <a:pathLst>
                <a:path w="90804" h="634">
                  <a:moveTo>
                    <a:pt x="20" y="529"/>
                  </a:moveTo>
                  <a:lnTo>
                    <a:pt x="0" y="0"/>
                  </a:lnTo>
                  <a:lnTo>
                    <a:pt x="90233" y="0"/>
                  </a:lnTo>
                  <a:lnTo>
                    <a:pt x="8984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550910" y="1026780"/>
              <a:ext cx="90805" cy="635"/>
            </a:xfrm>
            <a:custGeom>
              <a:avLst/>
              <a:gdLst/>
              <a:ahLst/>
              <a:cxnLst/>
              <a:rect l="l" t="t" r="r" b="b"/>
              <a:pathLst>
                <a:path w="90804" h="634">
                  <a:moveTo>
                    <a:pt x="20" y="525"/>
                  </a:moveTo>
                  <a:lnTo>
                    <a:pt x="0" y="0"/>
                  </a:lnTo>
                  <a:lnTo>
                    <a:pt x="90503" y="0"/>
                  </a:lnTo>
                  <a:lnTo>
                    <a:pt x="90117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550896" y="1026427"/>
              <a:ext cx="90805" cy="635"/>
            </a:xfrm>
            <a:custGeom>
              <a:avLst/>
              <a:gdLst/>
              <a:ahLst/>
              <a:cxnLst/>
              <a:rect l="l" t="t" r="r" b="b"/>
              <a:pathLst>
                <a:path w="90804" h="634">
                  <a:moveTo>
                    <a:pt x="20" y="525"/>
                  </a:moveTo>
                  <a:lnTo>
                    <a:pt x="0" y="0"/>
                  </a:lnTo>
                  <a:lnTo>
                    <a:pt x="90775" y="0"/>
                  </a:lnTo>
                  <a:lnTo>
                    <a:pt x="90390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550883" y="102607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046" y="0"/>
                  </a:lnTo>
                  <a:lnTo>
                    <a:pt x="90659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550869" y="1025722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91084" y="0"/>
                  </a:moveTo>
                  <a:lnTo>
                    <a:pt x="0" y="0"/>
                  </a:lnTo>
                  <a:lnTo>
                    <a:pt x="20" y="529"/>
                  </a:lnTo>
                  <a:lnTo>
                    <a:pt x="90930" y="529"/>
                  </a:lnTo>
                  <a:lnTo>
                    <a:pt x="91090" y="312"/>
                  </a:lnTo>
                  <a:lnTo>
                    <a:pt x="91084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550856" y="1025369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091" y="0"/>
                  </a:lnTo>
                  <a:lnTo>
                    <a:pt x="9110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550842" y="1025016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098" y="0"/>
                  </a:lnTo>
                  <a:lnTo>
                    <a:pt x="9110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550829" y="1024663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05" y="0"/>
                  </a:lnTo>
                  <a:lnTo>
                    <a:pt x="9111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7C7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550815" y="1024314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113" y="0"/>
                  </a:lnTo>
                  <a:lnTo>
                    <a:pt x="91122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550801" y="1023962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120" y="0"/>
                  </a:lnTo>
                  <a:lnTo>
                    <a:pt x="91129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C6C6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550788" y="1023609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27" y="0"/>
                  </a:lnTo>
                  <a:lnTo>
                    <a:pt x="91136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550775" y="1023256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34" y="0"/>
                  </a:lnTo>
                  <a:lnTo>
                    <a:pt x="9114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5C5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550761" y="1022903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41" y="0"/>
                  </a:lnTo>
                  <a:lnTo>
                    <a:pt x="9115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550748" y="1022551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148" y="0"/>
                  </a:lnTo>
                  <a:lnTo>
                    <a:pt x="91158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4C4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550734" y="1022198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155" y="0"/>
                  </a:lnTo>
                  <a:lnTo>
                    <a:pt x="91165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550720" y="102184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63" y="0"/>
                  </a:lnTo>
                  <a:lnTo>
                    <a:pt x="91172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3C3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550707" y="1021496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170" y="0"/>
                  </a:lnTo>
                  <a:lnTo>
                    <a:pt x="91179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550693" y="1021143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77" y="0"/>
                  </a:lnTo>
                  <a:lnTo>
                    <a:pt x="91186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2C2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550680" y="102079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184" y="0"/>
                  </a:lnTo>
                  <a:lnTo>
                    <a:pt x="9119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550667" y="1020438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191" y="0"/>
                  </a:lnTo>
                  <a:lnTo>
                    <a:pt x="91201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1C1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550653" y="102008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198" y="0"/>
                  </a:lnTo>
                  <a:lnTo>
                    <a:pt x="91208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550639" y="1019732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05" y="0"/>
                  </a:lnTo>
                  <a:lnTo>
                    <a:pt x="9121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550626" y="1019379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13" y="0"/>
                  </a:lnTo>
                  <a:lnTo>
                    <a:pt x="91222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550612" y="1019029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220" y="0"/>
                  </a:lnTo>
                  <a:lnTo>
                    <a:pt x="91229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550599" y="1018676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227" y="0"/>
                  </a:lnTo>
                  <a:lnTo>
                    <a:pt x="91236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550585" y="101832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234" y="0"/>
                  </a:lnTo>
                  <a:lnTo>
                    <a:pt x="91244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550572" y="1017971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41" y="0"/>
                  </a:lnTo>
                  <a:lnTo>
                    <a:pt x="9125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550558" y="1017618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48" y="0"/>
                  </a:lnTo>
                  <a:lnTo>
                    <a:pt x="9125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550545" y="101726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56" y="0"/>
                  </a:lnTo>
                  <a:lnTo>
                    <a:pt x="91265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550531" y="1016912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63" y="0"/>
                  </a:lnTo>
                  <a:lnTo>
                    <a:pt x="91272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550518" y="1016564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4"/>
                  </a:moveTo>
                  <a:lnTo>
                    <a:pt x="0" y="0"/>
                  </a:lnTo>
                  <a:lnTo>
                    <a:pt x="91270" y="0"/>
                  </a:lnTo>
                  <a:lnTo>
                    <a:pt x="91279" y="524"/>
                  </a:lnTo>
                  <a:lnTo>
                    <a:pt x="20" y="524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550504" y="1016211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277" y="0"/>
                  </a:lnTo>
                  <a:lnTo>
                    <a:pt x="91286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550491" y="1015858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84" y="0"/>
                  </a:lnTo>
                  <a:lnTo>
                    <a:pt x="9129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550477" y="101550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91" y="0"/>
                  </a:lnTo>
                  <a:lnTo>
                    <a:pt x="9130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550464" y="1015152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298" y="0"/>
                  </a:lnTo>
                  <a:lnTo>
                    <a:pt x="91308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550450" y="101480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306" y="0"/>
                  </a:lnTo>
                  <a:lnTo>
                    <a:pt x="91315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550436" y="1014447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8"/>
                  </a:moveTo>
                  <a:lnTo>
                    <a:pt x="0" y="0"/>
                  </a:lnTo>
                  <a:lnTo>
                    <a:pt x="91313" y="0"/>
                  </a:lnTo>
                  <a:lnTo>
                    <a:pt x="91322" y="528"/>
                  </a:lnTo>
                  <a:lnTo>
                    <a:pt x="20" y="528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550423" y="1014094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320" y="0"/>
                  </a:lnTo>
                  <a:lnTo>
                    <a:pt x="91329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550410" y="1013745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5"/>
                  </a:moveTo>
                  <a:lnTo>
                    <a:pt x="0" y="0"/>
                  </a:lnTo>
                  <a:lnTo>
                    <a:pt x="91327" y="0"/>
                  </a:lnTo>
                  <a:lnTo>
                    <a:pt x="91336" y="525"/>
                  </a:lnTo>
                  <a:lnTo>
                    <a:pt x="20" y="52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550396" y="1013392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334" y="0"/>
                  </a:lnTo>
                  <a:lnTo>
                    <a:pt x="91344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550383" y="1013039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29"/>
                  </a:moveTo>
                  <a:lnTo>
                    <a:pt x="0" y="0"/>
                  </a:lnTo>
                  <a:lnTo>
                    <a:pt x="91341" y="0"/>
                  </a:lnTo>
                  <a:lnTo>
                    <a:pt x="91351" y="529"/>
                  </a:lnTo>
                  <a:lnTo>
                    <a:pt x="20" y="529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550374" y="1012687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91343" y="0"/>
                  </a:moveTo>
                  <a:lnTo>
                    <a:pt x="602" y="0"/>
                  </a:lnTo>
                  <a:lnTo>
                    <a:pt x="0" y="143"/>
                  </a:lnTo>
                  <a:lnTo>
                    <a:pt x="14" y="528"/>
                  </a:lnTo>
                  <a:lnTo>
                    <a:pt x="91352" y="528"/>
                  </a:lnTo>
                  <a:lnTo>
                    <a:pt x="91343" y="0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550374" y="1012334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91337" y="0"/>
                  </a:moveTo>
                  <a:lnTo>
                    <a:pt x="2083" y="0"/>
                  </a:lnTo>
                  <a:lnTo>
                    <a:pt x="0" y="496"/>
                  </a:lnTo>
                  <a:lnTo>
                    <a:pt x="91346" y="528"/>
                  </a:lnTo>
                  <a:lnTo>
                    <a:pt x="91337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551716" y="1011638"/>
              <a:ext cx="90170" cy="1270"/>
            </a:xfrm>
            <a:custGeom>
              <a:avLst/>
              <a:gdLst/>
              <a:ahLst/>
              <a:cxnLst/>
              <a:rect l="l" t="t" r="r" b="b"/>
              <a:pathLst>
                <a:path w="90170" h="1269">
                  <a:moveTo>
                    <a:pt x="89992" y="876"/>
                  </a:moveTo>
                  <a:lnTo>
                    <a:pt x="89979" y="520"/>
                  </a:lnTo>
                  <a:lnTo>
                    <a:pt x="89979" y="342"/>
                  </a:lnTo>
                  <a:lnTo>
                    <a:pt x="89979" y="0"/>
                  </a:lnTo>
                  <a:lnTo>
                    <a:pt x="3695" y="0"/>
                  </a:lnTo>
                  <a:lnTo>
                    <a:pt x="2222" y="342"/>
                  </a:lnTo>
                  <a:lnTo>
                    <a:pt x="1828" y="444"/>
                  </a:lnTo>
                  <a:lnTo>
                    <a:pt x="1473" y="520"/>
                  </a:lnTo>
                  <a:lnTo>
                    <a:pt x="0" y="876"/>
                  </a:lnTo>
                  <a:lnTo>
                    <a:pt x="89992" y="876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554679" y="1011279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0" y="525"/>
                  </a:moveTo>
                  <a:lnTo>
                    <a:pt x="2205" y="0"/>
                  </a:lnTo>
                  <a:lnTo>
                    <a:pt x="87013" y="0"/>
                  </a:lnTo>
                  <a:lnTo>
                    <a:pt x="87022" y="525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556136" y="101058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559" y="876"/>
                  </a:moveTo>
                  <a:lnTo>
                    <a:pt x="85547" y="520"/>
                  </a:lnTo>
                  <a:lnTo>
                    <a:pt x="85547" y="342"/>
                  </a:lnTo>
                  <a:lnTo>
                    <a:pt x="85534" y="0"/>
                  </a:lnTo>
                  <a:lnTo>
                    <a:pt x="3124" y="0"/>
                  </a:lnTo>
                  <a:lnTo>
                    <a:pt x="2400" y="304"/>
                  </a:lnTo>
                  <a:lnTo>
                    <a:pt x="2235" y="342"/>
                  </a:lnTo>
                  <a:lnTo>
                    <a:pt x="1485" y="520"/>
                  </a:lnTo>
                  <a:lnTo>
                    <a:pt x="0" y="876"/>
                  </a:lnTo>
                  <a:lnTo>
                    <a:pt x="85559" y="876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558853" y="1010221"/>
              <a:ext cx="83185" cy="635"/>
            </a:xfrm>
            <a:custGeom>
              <a:avLst/>
              <a:gdLst/>
              <a:ahLst/>
              <a:cxnLst/>
              <a:rect l="l" t="t" r="r" b="b"/>
              <a:pathLst>
                <a:path w="83185" h="634">
                  <a:moveTo>
                    <a:pt x="0" y="529"/>
                  </a:moveTo>
                  <a:lnTo>
                    <a:pt x="1225" y="0"/>
                  </a:lnTo>
                  <a:lnTo>
                    <a:pt x="82820" y="0"/>
                  </a:lnTo>
                  <a:lnTo>
                    <a:pt x="82830" y="529"/>
                  </a:lnTo>
                  <a:lnTo>
                    <a:pt x="0" y="52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559666" y="1009517"/>
              <a:ext cx="82550" cy="1270"/>
            </a:xfrm>
            <a:custGeom>
              <a:avLst/>
              <a:gdLst/>
              <a:ahLst/>
              <a:cxnLst/>
              <a:rect l="l" t="t" r="r" b="b"/>
              <a:pathLst>
                <a:path w="82550" h="1269">
                  <a:moveTo>
                    <a:pt x="82003" y="889"/>
                  </a:moveTo>
                  <a:lnTo>
                    <a:pt x="81991" y="533"/>
                  </a:lnTo>
                  <a:lnTo>
                    <a:pt x="81991" y="355"/>
                  </a:lnTo>
                  <a:lnTo>
                    <a:pt x="81991" y="0"/>
                  </a:lnTo>
                  <a:lnTo>
                    <a:pt x="2044" y="0"/>
                  </a:lnTo>
                  <a:lnTo>
                    <a:pt x="1219" y="355"/>
                  </a:lnTo>
                  <a:lnTo>
                    <a:pt x="812" y="533"/>
                  </a:lnTo>
                  <a:lnTo>
                    <a:pt x="0" y="889"/>
                  </a:lnTo>
                  <a:lnTo>
                    <a:pt x="82003" y="889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561304" y="10091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0" y="529"/>
                  </a:moveTo>
                  <a:lnTo>
                    <a:pt x="1225" y="0"/>
                  </a:lnTo>
                  <a:lnTo>
                    <a:pt x="80350" y="0"/>
                  </a:lnTo>
                  <a:lnTo>
                    <a:pt x="80359" y="529"/>
                  </a:lnTo>
                  <a:lnTo>
                    <a:pt x="0" y="52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562117" y="1008463"/>
              <a:ext cx="80010" cy="1270"/>
            </a:xfrm>
            <a:custGeom>
              <a:avLst/>
              <a:gdLst/>
              <a:ahLst/>
              <a:cxnLst/>
              <a:rect l="l" t="t" r="r" b="b"/>
              <a:pathLst>
                <a:path w="80010" h="1269">
                  <a:moveTo>
                    <a:pt x="79540" y="876"/>
                  </a:moveTo>
                  <a:lnTo>
                    <a:pt x="79527" y="533"/>
                  </a:lnTo>
                  <a:lnTo>
                    <a:pt x="79527" y="355"/>
                  </a:lnTo>
                  <a:lnTo>
                    <a:pt x="79514" y="0"/>
                  </a:lnTo>
                  <a:lnTo>
                    <a:pt x="1765" y="0"/>
                  </a:lnTo>
                  <a:lnTo>
                    <a:pt x="1206" y="355"/>
                  </a:lnTo>
                  <a:lnTo>
                    <a:pt x="812" y="533"/>
                  </a:lnTo>
                  <a:lnTo>
                    <a:pt x="0" y="876"/>
                  </a:lnTo>
                  <a:lnTo>
                    <a:pt x="79540" y="876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563744" y="1008107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77891" y="0"/>
                  </a:moveTo>
                  <a:lnTo>
                    <a:pt x="131" y="0"/>
                  </a:lnTo>
                  <a:lnTo>
                    <a:pt x="149" y="464"/>
                  </a:lnTo>
                  <a:lnTo>
                    <a:pt x="0" y="529"/>
                  </a:lnTo>
                  <a:lnTo>
                    <a:pt x="77900" y="529"/>
                  </a:lnTo>
                  <a:lnTo>
                    <a:pt x="77891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563844" y="1007409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787" y="876"/>
                  </a:moveTo>
                  <a:lnTo>
                    <a:pt x="77774" y="533"/>
                  </a:lnTo>
                  <a:lnTo>
                    <a:pt x="77774" y="355"/>
                  </a:lnTo>
                  <a:lnTo>
                    <a:pt x="77774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76"/>
                  </a:lnTo>
                  <a:lnTo>
                    <a:pt x="77787" y="876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563832" y="1007049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8"/>
                  </a:moveTo>
                  <a:lnTo>
                    <a:pt x="0" y="0"/>
                  </a:lnTo>
                  <a:lnTo>
                    <a:pt x="77783" y="0"/>
                  </a:lnTo>
                  <a:lnTo>
                    <a:pt x="77793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563794" y="1006354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825" y="876"/>
                  </a:moveTo>
                  <a:lnTo>
                    <a:pt x="77812" y="520"/>
                  </a:lnTo>
                  <a:lnTo>
                    <a:pt x="77812" y="342"/>
                  </a:lnTo>
                  <a:lnTo>
                    <a:pt x="77800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38" y="876"/>
                  </a:lnTo>
                  <a:lnTo>
                    <a:pt x="77825" y="876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563789" y="1005994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5"/>
                  </a:moveTo>
                  <a:lnTo>
                    <a:pt x="0" y="0"/>
                  </a:lnTo>
                  <a:lnTo>
                    <a:pt x="77807" y="0"/>
                  </a:lnTo>
                  <a:lnTo>
                    <a:pt x="77816" y="525"/>
                  </a:lnTo>
                  <a:lnTo>
                    <a:pt x="21" y="525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563755" y="1005288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838" y="889"/>
                  </a:moveTo>
                  <a:lnTo>
                    <a:pt x="77825" y="533"/>
                  </a:lnTo>
                  <a:lnTo>
                    <a:pt x="77825" y="355"/>
                  </a:lnTo>
                  <a:lnTo>
                    <a:pt x="77825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77838" y="889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563747" y="1004936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8"/>
                  </a:moveTo>
                  <a:lnTo>
                    <a:pt x="0" y="0"/>
                  </a:lnTo>
                  <a:lnTo>
                    <a:pt x="77831" y="0"/>
                  </a:lnTo>
                  <a:lnTo>
                    <a:pt x="77840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563717" y="1004234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863" y="889"/>
                  </a:moveTo>
                  <a:lnTo>
                    <a:pt x="77851" y="533"/>
                  </a:lnTo>
                  <a:lnTo>
                    <a:pt x="77851" y="355"/>
                  </a:lnTo>
                  <a:lnTo>
                    <a:pt x="7783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77863" y="889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563704" y="1003877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7854" y="0"/>
                  </a:lnTo>
                  <a:lnTo>
                    <a:pt x="77864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563667" y="1003179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889" y="876"/>
                  </a:moveTo>
                  <a:lnTo>
                    <a:pt x="77876" y="533"/>
                  </a:lnTo>
                  <a:lnTo>
                    <a:pt x="77876" y="355"/>
                  </a:lnTo>
                  <a:lnTo>
                    <a:pt x="7787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7889" y="876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563662" y="1002823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8"/>
                  </a:moveTo>
                  <a:lnTo>
                    <a:pt x="0" y="0"/>
                  </a:lnTo>
                  <a:lnTo>
                    <a:pt x="77878" y="0"/>
                  </a:lnTo>
                  <a:lnTo>
                    <a:pt x="77887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563629" y="1002125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914" y="876"/>
                  </a:moveTo>
                  <a:lnTo>
                    <a:pt x="77901" y="520"/>
                  </a:lnTo>
                  <a:lnTo>
                    <a:pt x="77901" y="355"/>
                  </a:lnTo>
                  <a:lnTo>
                    <a:pt x="7788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7914" y="876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563619" y="1001764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7901" y="0"/>
                  </a:lnTo>
                  <a:lnTo>
                    <a:pt x="77911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563590" y="1001071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927" y="876"/>
                  </a:moveTo>
                  <a:lnTo>
                    <a:pt x="77914" y="520"/>
                  </a:lnTo>
                  <a:lnTo>
                    <a:pt x="77914" y="342"/>
                  </a:lnTo>
                  <a:lnTo>
                    <a:pt x="77914" y="0"/>
                  </a:lnTo>
                  <a:lnTo>
                    <a:pt x="0" y="0"/>
                  </a:lnTo>
                  <a:lnTo>
                    <a:pt x="12" y="520"/>
                  </a:lnTo>
                  <a:lnTo>
                    <a:pt x="25" y="876"/>
                  </a:lnTo>
                  <a:lnTo>
                    <a:pt x="77927" y="876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563576" y="1000710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5"/>
                  </a:moveTo>
                  <a:lnTo>
                    <a:pt x="0" y="0"/>
                  </a:lnTo>
                  <a:lnTo>
                    <a:pt x="77925" y="0"/>
                  </a:lnTo>
                  <a:lnTo>
                    <a:pt x="77934" y="525"/>
                  </a:lnTo>
                  <a:lnTo>
                    <a:pt x="21" y="525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563539" y="1000004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952" y="355"/>
                  </a:moveTo>
                  <a:lnTo>
                    <a:pt x="7793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77952" y="889"/>
                  </a:lnTo>
                  <a:lnTo>
                    <a:pt x="77952" y="533"/>
                  </a:lnTo>
                  <a:lnTo>
                    <a:pt x="77952" y="355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563533" y="999650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7948" y="0"/>
                  </a:lnTo>
                  <a:lnTo>
                    <a:pt x="77958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563501" y="998950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7978" y="876"/>
                  </a:moveTo>
                  <a:lnTo>
                    <a:pt x="77965" y="533"/>
                  </a:lnTo>
                  <a:lnTo>
                    <a:pt x="77965" y="355"/>
                  </a:lnTo>
                  <a:lnTo>
                    <a:pt x="7796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76"/>
                  </a:lnTo>
                  <a:lnTo>
                    <a:pt x="77978" y="876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563491" y="998593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7972" y="0"/>
                  </a:lnTo>
                  <a:lnTo>
                    <a:pt x="77982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563451" y="997896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8003" y="355"/>
                  </a:moveTo>
                  <a:lnTo>
                    <a:pt x="7799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76"/>
                  </a:lnTo>
                  <a:lnTo>
                    <a:pt x="78003" y="876"/>
                  </a:lnTo>
                  <a:lnTo>
                    <a:pt x="78003" y="533"/>
                  </a:lnTo>
                  <a:lnTo>
                    <a:pt x="78003" y="355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563448" y="997537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7996" y="0"/>
                  </a:lnTo>
                  <a:lnTo>
                    <a:pt x="78005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563413" y="996842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8028" y="876"/>
                  </a:moveTo>
                  <a:lnTo>
                    <a:pt x="78016" y="520"/>
                  </a:lnTo>
                  <a:lnTo>
                    <a:pt x="78016" y="355"/>
                  </a:lnTo>
                  <a:lnTo>
                    <a:pt x="7801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8028" y="876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563405" y="996479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8019" y="0"/>
                  </a:lnTo>
                  <a:lnTo>
                    <a:pt x="78029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563374" y="995788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8041" y="342"/>
                  </a:moveTo>
                  <a:lnTo>
                    <a:pt x="78028" y="0"/>
                  </a:lnTo>
                  <a:lnTo>
                    <a:pt x="0" y="0"/>
                  </a:lnTo>
                  <a:lnTo>
                    <a:pt x="12" y="520"/>
                  </a:lnTo>
                  <a:lnTo>
                    <a:pt x="25" y="876"/>
                  </a:lnTo>
                  <a:lnTo>
                    <a:pt x="78041" y="876"/>
                  </a:lnTo>
                  <a:lnTo>
                    <a:pt x="78041" y="520"/>
                  </a:lnTo>
                  <a:lnTo>
                    <a:pt x="78041" y="342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563362" y="995424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8043" y="0"/>
                  </a:lnTo>
                  <a:lnTo>
                    <a:pt x="78052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563324" y="994721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8079" y="889"/>
                  </a:moveTo>
                  <a:lnTo>
                    <a:pt x="78066" y="533"/>
                  </a:lnTo>
                  <a:lnTo>
                    <a:pt x="78066" y="355"/>
                  </a:lnTo>
                  <a:lnTo>
                    <a:pt x="7806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78079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563320" y="994366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9"/>
                  </a:moveTo>
                  <a:lnTo>
                    <a:pt x="0" y="0"/>
                  </a:lnTo>
                  <a:lnTo>
                    <a:pt x="78066" y="0"/>
                  </a:lnTo>
                  <a:lnTo>
                    <a:pt x="78076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563286" y="993667"/>
              <a:ext cx="78105" cy="1270"/>
            </a:xfrm>
            <a:custGeom>
              <a:avLst/>
              <a:gdLst/>
              <a:ahLst/>
              <a:cxnLst/>
              <a:rect l="l" t="t" r="r" b="b"/>
              <a:pathLst>
                <a:path w="78104" h="1269">
                  <a:moveTo>
                    <a:pt x="78092" y="355"/>
                  </a:moveTo>
                  <a:lnTo>
                    <a:pt x="780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8092" y="876"/>
                  </a:lnTo>
                  <a:lnTo>
                    <a:pt x="78092" y="533"/>
                  </a:lnTo>
                  <a:lnTo>
                    <a:pt x="78092" y="355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563277" y="993312"/>
              <a:ext cx="78105" cy="635"/>
            </a:xfrm>
            <a:custGeom>
              <a:avLst/>
              <a:gdLst/>
              <a:ahLst/>
              <a:cxnLst/>
              <a:rect l="l" t="t" r="r" b="b"/>
              <a:pathLst>
                <a:path w="78104" h="634">
                  <a:moveTo>
                    <a:pt x="21" y="524"/>
                  </a:moveTo>
                  <a:lnTo>
                    <a:pt x="0" y="0"/>
                  </a:lnTo>
                  <a:lnTo>
                    <a:pt x="78090" y="0"/>
                  </a:lnTo>
                  <a:lnTo>
                    <a:pt x="78099" y="524"/>
                  </a:lnTo>
                  <a:lnTo>
                    <a:pt x="21" y="524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563248" y="992613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117" y="876"/>
                  </a:moveTo>
                  <a:lnTo>
                    <a:pt x="78105" y="533"/>
                  </a:lnTo>
                  <a:lnTo>
                    <a:pt x="78105" y="355"/>
                  </a:lnTo>
                  <a:lnTo>
                    <a:pt x="781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76"/>
                  </a:lnTo>
                  <a:lnTo>
                    <a:pt x="78117" y="876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563234" y="992253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114" y="0"/>
                  </a:lnTo>
                  <a:lnTo>
                    <a:pt x="78123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563197" y="991559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143" y="342"/>
                  </a:moveTo>
                  <a:lnTo>
                    <a:pt x="78130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38" y="876"/>
                  </a:lnTo>
                  <a:lnTo>
                    <a:pt x="78143" y="876"/>
                  </a:lnTo>
                  <a:lnTo>
                    <a:pt x="78143" y="520"/>
                  </a:lnTo>
                  <a:lnTo>
                    <a:pt x="78143" y="342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563191" y="991195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8"/>
                  </a:moveTo>
                  <a:lnTo>
                    <a:pt x="0" y="0"/>
                  </a:lnTo>
                  <a:lnTo>
                    <a:pt x="78137" y="0"/>
                  </a:lnTo>
                  <a:lnTo>
                    <a:pt x="78147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A1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563158" y="990492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168" y="889"/>
                  </a:moveTo>
                  <a:lnTo>
                    <a:pt x="78155" y="533"/>
                  </a:lnTo>
                  <a:lnTo>
                    <a:pt x="78155" y="355"/>
                  </a:lnTo>
                  <a:lnTo>
                    <a:pt x="78155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78168" y="889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563149" y="99013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161" y="0"/>
                  </a:lnTo>
                  <a:lnTo>
                    <a:pt x="78170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A0A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563120" y="989438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181" y="355"/>
                  </a:moveTo>
                  <a:lnTo>
                    <a:pt x="781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78181" y="889"/>
                  </a:lnTo>
                  <a:lnTo>
                    <a:pt x="78181" y="533"/>
                  </a:lnTo>
                  <a:lnTo>
                    <a:pt x="78181" y="355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563106" y="989082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184" y="0"/>
                  </a:lnTo>
                  <a:lnTo>
                    <a:pt x="78194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563070" y="988384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219" y="876"/>
                  </a:moveTo>
                  <a:lnTo>
                    <a:pt x="78206" y="520"/>
                  </a:lnTo>
                  <a:lnTo>
                    <a:pt x="78206" y="355"/>
                  </a:lnTo>
                  <a:lnTo>
                    <a:pt x="7820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8219" y="876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563064" y="988026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5"/>
                  </a:moveTo>
                  <a:lnTo>
                    <a:pt x="0" y="0"/>
                  </a:lnTo>
                  <a:lnTo>
                    <a:pt x="78208" y="0"/>
                  </a:lnTo>
                  <a:lnTo>
                    <a:pt x="78217" y="525"/>
                  </a:lnTo>
                  <a:lnTo>
                    <a:pt x="21" y="525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563032" y="987330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232" y="342"/>
                  </a:moveTo>
                  <a:lnTo>
                    <a:pt x="78219" y="0"/>
                  </a:lnTo>
                  <a:lnTo>
                    <a:pt x="0" y="0"/>
                  </a:lnTo>
                  <a:lnTo>
                    <a:pt x="12" y="520"/>
                  </a:lnTo>
                  <a:lnTo>
                    <a:pt x="38" y="876"/>
                  </a:lnTo>
                  <a:lnTo>
                    <a:pt x="78232" y="876"/>
                  </a:lnTo>
                  <a:lnTo>
                    <a:pt x="78232" y="520"/>
                  </a:lnTo>
                  <a:lnTo>
                    <a:pt x="78232" y="342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563021" y="986968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232" y="0"/>
                  </a:lnTo>
                  <a:lnTo>
                    <a:pt x="78241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562981" y="986263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270" y="889"/>
                  </a:moveTo>
                  <a:lnTo>
                    <a:pt x="78257" y="533"/>
                  </a:lnTo>
                  <a:lnTo>
                    <a:pt x="78257" y="355"/>
                  </a:lnTo>
                  <a:lnTo>
                    <a:pt x="78257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78270" y="889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562978" y="98590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255" y="0"/>
                  </a:lnTo>
                  <a:lnTo>
                    <a:pt x="78265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562943" y="985209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282" y="355"/>
                  </a:moveTo>
                  <a:lnTo>
                    <a:pt x="78270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8282" y="876"/>
                  </a:lnTo>
                  <a:lnTo>
                    <a:pt x="78282" y="533"/>
                  </a:lnTo>
                  <a:lnTo>
                    <a:pt x="78282" y="355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562936" y="984855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279" y="0"/>
                  </a:lnTo>
                  <a:lnTo>
                    <a:pt x="78288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562905" y="984155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308" y="876"/>
                  </a:moveTo>
                  <a:lnTo>
                    <a:pt x="78295" y="533"/>
                  </a:lnTo>
                  <a:lnTo>
                    <a:pt x="78295" y="355"/>
                  </a:lnTo>
                  <a:lnTo>
                    <a:pt x="7829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76"/>
                  </a:lnTo>
                  <a:lnTo>
                    <a:pt x="78308" y="876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562893" y="983797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8"/>
                  </a:moveTo>
                  <a:lnTo>
                    <a:pt x="0" y="0"/>
                  </a:lnTo>
                  <a:lnTo>
                    <a:pt x="78302" y="0"/>
                  </a:lnTo>
                  <a:lnTo>
                    <a:pt x="78312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562854" y="983101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333" y="342"/>
                  </a:moveTo>
                  <a:lnTo>
                    <a:pt x="78320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38" y="876"/>
                  </a:lnTo>
                  <a:lnTo>
                    <a:pt x="78333" y="876"/>
                  </a:lnTo>
                  <a:lnTo>
                    <a:pt x="78333" y="520"/>
                  </a:lnTo>
                  <a:lnTo>
                    <a:pt x="78333" y="342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562850" y="982742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5"/>
                  </a:moveTo>
                  <a:lnTo>
                    <a:pt x="0" y="0"/>
                  </a:lnTo>
                  <a:lnTo>
                    <a:pt x="78326" y="0"/>
                  </a:lnTo>
                  <a:lnTo>
                    <a:pt x="78335" y="525"/>
                  </a:lnTo>
                  <a:lnTo>
                    <a:pt x="21" y="52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562816" y="982047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359" y="876"/>
                  </a:moveTo>
                  <a:lnTo>
                    <a:pt x="78346" y="520"/>
                  </a:lnTo>
                  <a:lnTo>
                    <a:pt x="78346" y="342"/>
                  </a:lnTo>
                  <a:lnTo>
                    <a:pt x="78346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38" y="876"/>
                  </a:lnTo>
                  <a:lnTo>
                    <a:pt x="78359" y="876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562807" y="981684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8"/>
                  </a:moveTo>
                  <a:lnTo>
                    <a:pt x="0" y="0"/>
                  </a:lnTo>
                  <a:lnTo>
                    <a:pt x="78349" y="0"/>
                  </a:lnTo>
                  <a:lnTo>
                    <a:pt x="78359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562777" y="980980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371" y="355"/>
                  </a:moveTo>
                  <a:lnTo>
                    <a:pt x="7835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78371" y="889"/>
                  </a:lnTo>
                  <a:lnTo>
                    <a:pt x="78371" y="533"/>
                  </a:lnTo>
                  <a:lnTo>
                    <a:pt x="78371" y="355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562765" y="980625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373" y="0"/>
                  </a:lnTo>
                  <a:lnTo>
                    <a:pt x="78383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562727" y="979926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409" y="876"/>
                  </a:moveTo>
                  <a:lnTo>
                    <a:pt x="78397" y="533"/>
                  </a:lnTo>
                  <a:lnTo>
                    <a:pt x="78397" y="355"/>
                  </a:lnTo>
                  <a:lnTo>
                    <a:pt x="7839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8409" y="876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562722" y="979571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8"/>
                  </a:moveTo>
                  <a:lnTo>
                    <a:pt x="0" y="0"/>
                  </a:lnTo>
                  <a:lnTo>
                    <a:pt x="78397" y="0"/>
                  </a:lnTo>
                  <a:lnTo>
                    <a:pt x="78406" y="528"/>
                  </a:lnTo>
                  <a:lnTo>
                    <a:pt x="21" y="528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562689" y="978872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422" y="355"/>
                  </a:moveTo>
                  <a:lnTo>
                    <a:pt x="7840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78422" y="876"/>
                  </a:lnTo>
                  <a:lnTo>
                    <a:pt x="78422" y="533"/>
                  </a:lnTo>
                  <a:lnTo>
                    <a:pt x="78422" y="355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562679" y="978511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9"/>
                  </a:moveTo>
                  <a:lnTo>
                    <a:pt x="0" y="0"/>
                  </a:lnTo>
                  <a:lnTo>
                    <a:pt x="78420" y="0"/>
                  </a:lnTo>
                  <a:lnTo>
                    <a:pt x="78430" y="529"/>
                  </a:lnTo>
                  <a:lnTo>
                    <a:pt x="21" y="529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562651" y="977818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447" y="876"/>
                  </a:moveTo>
                  <a:lnTo>
                    <a:pt x="78435" y="520"/>
                  </a:lnTo>
                  <a:lnTo>
                    <a:pt x="78435" y="342"/>
                  </a:lnTo>
                  <a:lnTo>
                    <a:pt x="78435" y="0"/>
                  </a:lnTo>
                  <a:lnTo>
                    <a:pt x="0" y="0"/>
                  </a:lnTo>
                  <a:lnTo>
                    <a:pt x="12" y="520"/>
                  </a:lnTo>
                  <a:lnTo>
                    <a:pt x="25" y="876"/>
                  </a:lnTo>
                  <a:lnTo>
                    <a:pt x="78447" y="876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562636" y="977457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1" y="525"/>
                  </a:moveTo>
                  <a:lnTo>
                    <a:pt x="0" y="0"/>
                  </a:lnTo>
                  <a:lnTo>
                    <a:pt x="78444" y="0"/>
                  </a:lnTo>
                  <a:lnTo>
                    <a:pt x="78453" y="525"/>
                  </a:lnTo>
                  <a:lnTo>
                    <a:pt x="21" y="525"/>
                  </a:lnTo>
                  <a:close/>
                </a:path>
              </a:pathLst>
            </a:custGeom>
            <a:solidFill>
              <a:srgbClr val="94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562600" y="976751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473" y="355"/>
                  </a:moveTo>
                  <a:lnTo>
                    <a:pt x="78460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78473" y="889"/>
                  </a:lnTo>
                  <a:lnTo>
                    <a:pt x="78473" y="533"/>
                  </a:lnTo>
                  <a:lnTo>
                    <a:pt x="78473" y="355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562562" y="975697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498" y="711"/>
                  </a:moveTo>
                  <a:lnTo>
                    <a:pt x="78486" y="533"/>
                  </a:lnTo>
                  <a:lnTo>
                    <a:pt x="78486" y="355"/>
                  </a:lnTo>
                  <a:lnTo>
                    <a:pt x="7848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31"/>
                  </a:lnTo>
                  <a:lnTo>
                    <a:pt x="78498" y="1231"/>
                  </a:lnTo>
                  <a:lnTo>
                    <a:pt x="78498" y="889"/>
                  </a:lnTo>
                  <a:lnTo>
                    <a:pt x="78498" y="711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562511" y="974643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536" y="1231"/>
                  </a:moveTo>
                  <a:lnTo>
                    <a:pt x="78524" y="876"/>
                  </a:lnTo>
                  <a:lnTo>
                    <a:pt x="78524" y="698"/>
                  </a:lnTo>
                  <a:lnTo>
                    <a:pt x="78524" y="533"/>
                  </a:lnTo>
                  <a:lnTo>
                    <a:pt x="78524" y="355"/>
                  </a:lnTo>
                  <a:lnTo>
                    <a:pt x="7851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76"/>
                  </a:lnTo>
                  <a:lnTo>
                    <a:pt x="50" y="1231"/>
                  </a:lnTo>
                  <a:lnTo>
                    <a:pt x="78536" y="1231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562473" y="973588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549" y="698"/>
                  </a:moveTo>
                  <a:lnTo>
                    <a:pt x="78536" y="533"/>
                  </a:lnTo>
                  <a:lnTo>
                    <a:pt x="78536" y="355"/>
                  </a:lnTo>
                  <a:lnTo>
                    <a:pt x="7853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698"/>
                  </a:lnTo>
                  <a:lnTo>
                    <a:pt x="50" y="1231"/>
                  </a:lnTo>
                  <a:lnTo>
                    <a:pt x="78549" y="1231"/>
                  </a:lnTo>
                  <a:lnTo>
                    <a:pt x="78549" y="876"/>
                  </a:lnTo>
                  <a:lnTo>
                    <a:pt x="78549" y="698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562435" y="972534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574" y="1231"/>
                  </a:moveTo>
                  <a:lnTo>
                    <a:pt x="78562" y="876"/>
                  </a:lnTo>
                  <a:lnTo>
                    <a:pt x="78562" y="698"/>
                  </a:lnTo>
                  <a:lnTo>
                    <a:pt x="78562" y="520"/>
                  </a:lnTo>
                  <a:lnTo>
                    <a:pt x="78562" y="342"/>
                  </a:lnTo>
                  <a:lnTo>
                    <a:pt x="78549" y="0"/>
                  </a:lnTo>
                  <a:lnTo>
                    <a:pt x="0" y="0"/>
                  </a:lnTo>
                  <a:lnTo>
                    <a:pt x="12" y="520"/>
                  </a:lnTo>
                  <a:lnTo>
                    <a:pt x="25" y="698"/>
                  </a:lnTo>
                  <a:lnTo>
                    <a:pt x="50" y="1231"/>
                  </a:lnTo>
                  <a:lnTo>
                    <a:pt x="78574" y="1231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562384" y="971468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600" y="711"/>
                  </a:moveTo>
                  <a:lnTo>
                    <a:pt x="78587" y="533"/>
                  </a:lnTo>
                  <a:lnTo>
                    <a:pt x="78587" y="355"/>
                  </a:lnTo>
                  <a:lnTo>
                    <a:pt x="7858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78600" y="1244"/>
                  </a:lnTo>
                  <a:lnTo>
                    <a:pt x="78600" y="889"/>
                  </a:lnTo>
                  <a:lnTo>
                    <a:pt x="78600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562346" y="970413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625" y="1231"/>
                  </a:moveTo>
                  <a:lnTo>
                    <a:pt x="78613" y="876"/>
                  </a:lnTo>
                  <a:lnTo>
                    <a:pt x="78613" y="711"/>
                  </a:lnTo>
                  <a:lnTo>
                    <a:pt x="78613" y="533"/>
                  </a:lnTo>
                  <a:lnTo>
                    <a:pt x="78613" y="355"/>
                  </a:lnTo>
                  <a:lnTo>
                    <a:pt x="78600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31"/>
                  </a:lnTo>
                  <a:lnTo>
                    <a:pt x="78625" y="1231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562308" y="969359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638" y="711"/>
                  </a:moveTo>
                  <a:lnTo>
                    <a:pt x="78625" y="533"/>
                  </a:lnTo>
                  <a:lnTo>
                    <a:pt x="78625" y="355"/>
                  </a:lnTo>
                  <a:lnTo>
                    <a:pt x="7862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76"/>
                  </a:lnTo>
                  <a:lnTo>
                    <a:pt x="50" y="1231"/>
                  </a:lnTo>
                  <a:lnTo>
                    <a:pt x="78638" y="1231"/>
                  </a:lnTo>
                  <a:lnTo>
                    <a:pt x="78638" y="876"/>
                  </a:lnTo>
                  <a:lnTo>
                    <a:pt x="78638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562257" y="968305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676" y="1231"/>
                  </a:moveTo>
                  <a:lnTo>
                    <a:pt x="78663" y="876"/>
                  </a:lnTo>
                  <a:lnTo>
                    <a:pt x="78663" y="698"/>
                  </a:lnTo>
                  <a:lnTo>
                    <a:pt x="78663" y="520"/>
                  </a:lnTo>
                  <a:lnTo>
                    <a:pt x="78663" y="342"/>
                  </a:lnTo>
                  <a:lnTo>
                    <a:pt x="78651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38" y="876"/>
                  </a:lnTo>
                  <a:lnTo>
                    <a:pt x="50" y="1231"/>
                  </a:lnTo>
                  <a:lnTo>
                    <a:pt x="78676" y="123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562219" y="967251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689" y="698"/>
                  </a:moveTo>
                  <a:lnTo>
                    <a:pt x="78676" y="520"/>
                  </a:lnTo>
                  <a:lnTo>
                    <a:pt x="78676" y="342"/>
                  </a:lnTo>
                  <a:lnTo>
                    <a:pt x="78676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25" y="698"/>
                  </a:lnTo>
                  <a:lnTo>
                    <a:pt x="50" y="1219"/>
                  </a:lnTo>
                  <a:lnTo>
                    <a:pt x="78689" y="1219"/>
                  </a:lnTo>
                  <a:lnTo>
                    <a:pt x="78689" y="876"/>
                  </a:lnTo>
                  <a:lnTo>
                    <a:pt x="78689" y="698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562181" y="966184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714" y="1231"/>
                  </a:moveTo>
                  <a:lnTo>
                    <a:pt x="78701" y="889"/>
                  </a:lnTo>
                  <a:lnTo>
                    <a:pt x="78701" y="711"/>
                  </a:lnTo>
                  <a:lnTo>
                    <a:pt x="78701" y="533"/>
                  </a:lnTo>
                  <a:lnTo>
                    <a:pt x="78701" y="355"/>
                  </a:lnTo>
                  <a:lnTo>
                    <a:pt x="786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38" y="1231"/>
                  </a:lnTo>
                  <a:lnTo>
                    <a:pt x="78714" y="123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562130" y="965130"/>
              <a:ext cx="78740" cy="1270"/>
            </a:xfrm>
            <a:custGeom>
              <a:avLst/>
              <a:gdLst/>
              <a:ahLst/>
              <a:cxnLst/>
              <a:rect l="l" t="t" r="r" b="b"/>
              <a:pathLst>
                <a:path w="78739" h="1269">
                  <a:moveTo>
                    <a:pt x="78740" y="698"/>
                  </a:moveTo>
                  <a:lnTo>
                    <a:pt x="78727" y="533"/>
                  </a:lnTo>
                  <a:lnTo>
                    <a:pt x="78727" y="355"/>
                  </a:lnTo>
                  <a:lnTo>
                    <a:pt x="787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698"/>
                  </a:lnTo>
                  <a:lnTo>
                    <a:pt x="50" y="1231"/>
                  </a:lnTo>
                  <a:lnTo>
                    <a:pt x="78740" y="1231"/>
                  </a:lnTo>
                  <a:lnTo>
                    <a:pt x="78740" y="876"/>
                  </a:lnTo>
                  <a:lnTo>
                    <a:pt x="78740" y="698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562092" y="964076"/>
              <a:ext cx="79375" cy="1270"/>
            </a:xfrm>
            <a:custGeom>
              <a:avLst/>
              <a:gdLst/>
              <a:ahLst/>
              <a:cxnLst/>
              <a:rect l="l" t="t" r="r" b="b"/>
              <a:pathLst>
                <a:path w="79375" h="1269">
                  <a:moveTo>
                    <a:pt x="78765" y="1231"/>
                  </a:moveTo>
                  <a:lnTo>
                    <a:pt x="78752" y="876"/>
                  </a:lnTo>
                  <a:lnTo>
                    <a:pt x="78752" y="698"/>
                  </a:lnTo>
                  <a:lnTo>
                    <a:pt x="78752" y="520"/>
                  </a:lnTo>
                  <a:lnTo>
                    <a:pt x="78752" y="355"/>
                  </a:lnTo>
                  <a:lnTo>
                    <a:pt x="78740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698"/>
                  </a:lnTo>
                  <a:lnTo>
                    <a:pt x="50" y="1231"/>
                  </a:lnTo>
                  <a:lnTo>
                    <a:pt x="78765" y="123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562041" y="963009"/>
              <a:ext cx="79375" cy="1270"/>
            </a:xfrm>
            <a:custGeom>
              <a:avLst/>
              <a:gdLst/>
              <a:ahLst/>
              <a:cxnLst/>
              <a:rect l="l" t="t" r="r" b="b"/>
              <a:pathLst>
                <a:path w="79375" h="1269">
                  <a:moveTo>
                    <a:pt x="78790" y="711"/>
                  </a:moveTo>
                  <a:lnTo>
                    <a:pt x="78778" y="533"/>
                  </a:lnTo>
                  <a:lnTo>
                    <a:pt x="78778" y="355"/>
                  </a:lnTo>
                  <a:lnTo>
                    <a:pt x="7877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78790" y="1244"/>
                  </a:lnTo>
                  <a:lnTo>
                    <a:pt x="78790" y="889"/>
                  </a:lnTo>
                  <a:lnTo>
                    <a:pt x="78790" y="711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562003" y="961968"/>
              <a:ext cx="79375" cy="1270"/>
            </a:xfrm>
            <a:custGeom>
              <a:avLst/>
              <a:gdLst/>
              <a:ahLst/>
              <a:cxnLst/>
              <a:rect l="l" t="t" r="r" b="b"/>
              <a:pathLst>
                <a:path w="79375" h="1269">
                  <a:moveTo>
                    <a:pt x="78816" y="1219"/>
                  </a:moveTo>
                  <a:lnTo>
                    <a:pt x="78803" y="876"/>
                  </a:lnTo>
                  <a:lnTo>
                    <a:pt x="78803" y="698"/>
                  </a:lnTo>
                  <a:lnTo>
                    <a:pt x="78803" y="520"/>
                  </a:lnTo>
                  <a:lnTo>
                    <a:pt x="78803" y="342"/>
                  </a:lnTo>
                  <a:lnTo>
                    <a:pt x="78790" y="0"/>
                  </a:lnTo>
                  <a:lnTo>
                    <a:pt x="0" y="0"/>
                  </a:lnTo>
                  <a:lnTo>
                    <a:pt x="12" y="342"/>
                  </a:lnTo>
                  <a:lnTo>
                    <a:pt x="25" y="698"/>
                  </a:lnTo>
                  <a:lnTo>
                    <a:pt x="50" y="1219"/>
                  </a:lnTo>
                  <a:lnTo>
                    <a:pt x="78816" y="1219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561965" y="960901"/>
              <a:ext cx="79375" cy="1270"/>
            </a:xfrm>
            <a:custGeom>
              <a:avLst/>
              <a:gdLst/>
              <a:ahLst/>
              <a:cxnLst/>
              <a:rect l="l" t="t" r="r" b="b"/>
              <a:pathLst>
                <a:path w="79375" h="1269">
                  <a:moveTo>
                    <a:pt x="78828" y="711"/>
                  </a:moveTo>
                  <a:lnTo>
                    <a:pt x="78816" y="533"/>
                  </a:lnTo>
                  <a:lnTo>
                    <a:pt x="78816" y="355"/>
                  </a:lnTo>
                  <a:lnTo>
                    <a:pt x="7881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31"/>
                  </a:lnTo>
                  <a:lnTo>
                    <a:pt x="78828" y="1231"/>
                  </a:lnTo>
                  <a:lnTo>
                    <a:pt x="78828" y="889"/>
                  </a:lnTo>
                  <a:lnTo>
                    <a:pt x="78828" y="711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561914" y="959847"/>
              <a:ext cx="79375" cy="1270"/>
            </a:xfrm>
            <a:custGeom>
              <a:avLst/>
              <a:gdLst/>
              <a:ahLst/>
              <a:cxnLst/>
              <a:rect l="l" t="t" r="r" b="b"/>
              <a:pathLst>
                <a:path w="79375" h="1269">
                  <a:moveTo>
                    <a:pt x="78867" y="1231"/>
                  </a:moveTo>
                  <a:lnTo>
                    <a:pt x="78854" y="876"/>
                  </a:lnTo>
                  <a:lnTo>
                    <a:pt x="78854" y="698"/>
                  </a:lnTo>
                  <a:lnTo>
                    <a:pt x="78854" y="533"/>
                  </a:lnTo>
                  <a:lnTo>
                    <a:pt x="78854" y="355"/>
                  </a:lnTo>
                  <a:lnTo>
                    <a:pt x="788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76"/>
                  </a:lnTo>
                  <a:lnTo>
                    <a:pt x="50" y="1231"/>
                  </a:lnTo>
                  <a:lnTo>
                    <a:pt x="78867" y="1231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561444" y="935400"/>
              <a:ext cx="79375" cy="24765"/>
            </a:xfrm>
            <a:custGeom>
              <a:avLst/>
              <a:gdLst/>
              <a:ahLst/>
              <a:cxnLst/>
              <a:rect l="l" t="t" r="r" b="b"/>
              <a:pathLst>
                <a:path w="79375" h="24765">
                  <a:moveTo>
                    <a:pt x="79311" y="24091"/>
                  </a:moveTo>
                  <a:lnTo>
                    <a:pt x="78905" y="1866"/>
                  </a:lnTo>
                  <a:lnTo>
                    <a:pt x="76873" y="0"/>
                  </a:lnTo>
                  <a:lnTo>
                    <a:pt x="0" y="12573"/>
                  </a:lnTo>
                  <a:lnTo>
                    <a:pt x="457" y="24091"/>
                  </a:lnTo>
                  <a:lnTo>
                    <a:pt x="482" y="24625"/>
                  </a:lnTo>
                  <a:lnTo>
                    <a:pt x="79311" y="24625"/>
                  </a:lnTo>
                  <a:lnTo>
                    <a:pt x="79311" y="24269"/>
                  </a:lnTo>
                  <a:lnTo>
                    <a:pt x="79311" y="24091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6" name="object 23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408265" y="857422"/>
              <a:ext cx="270399" cy="261288"/>
            </a:xfrm>
            <a:prstGeom prst="rect">
              <a:avLst/>
            </a:prstGeom>
          </p:spPr>
        </p:pic>
        <p:pic>
          <p:nvPicPr>
            <p:cNvPr id="237" name="object 23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485924" y="876257"/>
              <a:ext cx="339403" cy="288287"/>
            </a:xfrm>
            <a:prstGeom prst="rect">
              <a:avLst/>
            </a:prstGeom>
          </p:spPr>
        </p:pic>
        <p:pic>
          <p:nvPicPr>
            <p:cNvPr id="238" name="object 23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455496" y="997178"/>
              <a:ext cx="441364" cy="282182"/>
            </a:xfrm>
            <a:prstGeom prst="rect">
              <a:avLst/>
            </a:prstGeom>
          </p:spPr>
        </p:pic>
        <p:pic>
          <p:nvPicPr>
            <p:cNvPr id="239" name="object 23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384464" y="1192410"/>
              <a:ext cx="282370" cy="229440"/>
            </a:xfrm>
            <a:prstGeom prst="rect">
              <a:avLst/>
            </a:prstGeom>
          </p:spPr>
        </p:pic>
        <p:pic>
          <p:nvPicPr>
            <p:cNvPr id="240" name="object 2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387450" y="1148870"/>
              <a:ext cx="281191" cy="204170"/>
            </a:xfrm>
            <a:prstGeom prst="rect">
              <a:avLst/>
            </a:prstGeom>
          </p:spPr>
        </p:pic>
        <p:pic>
          <p:nvPicPr>
            <p:cNvPr id="241" name="object 2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981392" y="1338814"/>
              <a:ext cx="1274965" cy="90446"/>
            </a:xfrm>
            <a:prstGeom prst="rect">
              <a:avLst/>
            </a:prstGeom>
          </p:spPr>
        </p:pic>
        <p:pic>
          <p:nvPicPr>
            <p:cNvPr id="242" name="object 2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909382" y="887306"/>
              <a:ext cx="1844121" cy="405985"/>
            </a:xfrm>
            <a:prstGeom prst="rect">
              <a:avLst/>
            </a:prstGeom>
          </p:spPr>
        </p:pic>
        <p:sp>
          <p:nvSpPr>
            <p:cNvPr id="243" name="object 243"/>
            <p:cNvSpPr/>
            <p:nvPr/>
          </p:nvSpPr>
          <p:spPr>
            <a:xfrm>
              <a:off x="4843677" y="128191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1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4756556" y="846741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39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39"/>
                  </a:lnTo>
                  <a:lnTo>
                    <a:pt x="101180" y="212902"/>
                  </a:lnTo>
                  <a:lnTo>
                    <a:pt x="103593" y="224853"/>
                  </a:lnTo>
                  <a:lnTo>
                    <a:pt x="110172" y="234619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19"/>
                  </a:lnTo>
                  <a:lnTo>
                    <a:pt x="160197" y="224853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494" y="173774"/>
                  </a:lnTo>
                  <a:lnTo>
                    <a:pt x="95618" y="142824"/>
                  </a:lnTo>
                  <a:lnTo>
                    <a:pt x="118605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594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18401" y="378777"/>
                  </a:lnTo>
                  <a:lnTo>
                    <a:pt x="234010" y="338594"/>
                  </a:lnTo>
                  <a:lnTo>
                    <a:pt x="251117" y="288594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4191152" y="97758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34" y="0"/>
                  </a:lnTo>
                  <a:lnTo>
                    <a:pt x="113334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34" y="88900"/>
                  </a:lnTo>
                  <a:lnTo>
                    <a:pt x="113334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6" name="object 24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356698" y="974145"/>
              <a:ext cx="303955" cy="161423"/>
            </a:xfrm>
            <a:prstGeom prst="rect">
              <a:avLst/>
            </a:prstGeom>
          </p:spPr>
        </p:pic>
        <p:pic>
          <p:nvPicPr>
            <p:cNvPr id="247" name="object 24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938496" y="888278"/>
              <a:ext cx="1719134" cy="54325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1422437" y="1436567"/>
            <a:ext cx="8711578" cy="49244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Основные изменения в УСН с</a:t>
            </a:r>
            <a:r>
              <a:rPr lang="ru-RU" dirty="0"/>
              <a:t> </a:t>
            </a:r>
            <a:r>
              <a:rPr lang="ru-RU" sz="3200" dirty="0" smtClean="0">
                <a:solidFill>
                  <a:srgbClr val="0972A6"/>
                </a:solidFill>
              </a:rPr>
              <a:t>2025 года</a:t>
            </a:r>
            <a:endParaRPr lang="ru-RU" dirty="0"/>
          </a:p>
        </p:txBody>
      </p:sp>
      <p:sp>
        <p:nvSpPr>
          <p:cNvPr id="347" name="Заголовок 344"/>
          <p:cNvSpPr txBox="1">
            <a:spLocks/>
          </p:cNvSpPr>
          <p:nvPr/>
        </p:nvSpPr>
        <p:spPr>
          <a:xfrm>
            <a:off x="714375" y="2436692"/>
            <a:ext cx="9610725" cy="4616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457200" indent="-457200">
              <a:lnSpc>
                <a:spcPts val="4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0070C0"/>
                </a:solidFill>
              </a:rPr>
              <a:t>НДС</a:t>
            </a:r>
            <a:r>
              <a:rPr lang="ru-RU" sz="2500" b="1" kern="0" dirty="0" smtClean="0">
                <a:solidFill>
                  <a:srgbClr val="FF0000"/>
                </a:solidFill>
              </a:rPr>
              <a:t> для налогоплательщиков на УСН с доходом свыше 60 млн рублей в год </a:t>
            </a:r>
            <a:r>
              <a:rPr lang="ru-RU" sz="2500" b="1" kern="0" dirty="0" smtClean="0">
                <a:solidFill>
                  <a:srgbClr val="0070C0"/>
                </a:solidFill>
              </a:rPr>
              <a:t>(5%, 7% и 20%)</a:t>
            </a:r>
            <a:r>
              <a:rPr lang="ru-RU" sz="2500" b="1" kern="0" dirty="0" smtClean="0">
                <a:solidFill>
                  <a:srgbClr val="FF0000"/>
                </a:solidFill>
              </a:rPr>
              <a:t/>
            </a:r>
            <a:br>
              <a:rPr lang="ru-RU" sz="2500" b="1" kern="0" dirty="0" smtClean="0">
                <a:solidFill>
                  <a:srgbClr val="FF0000"/>
                </a:solidFill>
              </a:rPr>
            </a:br>
            <a:endParaRPr lang="ru-RU" sz="2500" b="1" kern="0" dirty="0" smtClean="0">
              <a:solidFill>
                <a:srgbClr val="0972A6"/>
              </a:solidFill>
            </a:endParaRPr>
          </a:p>
          <a:p>
            <a:pPr marL="457200" indent="-457200">
              <a:lnSpc>
                <a:spcPts val="4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Отмена повышенных ставок налога по УСН </a:t>
            </a:r>
            <a:r>
              <a:rPr lang="ru-RU" sz="2500" b="1" kern="0" dirty="0" smtClean="0">
                <a:solidFill>
                  <a:srgbClr val="0070C0"/>
                </a:solidFill>
              </a:rPr>
              <a:t>(</a:t>
            </a:r>
            <a:r>
              <a:rPr lang="ru-RU" sz="2500" b="1" strike="sngStrike" kern="0" dirty="0" smtClean="0">
                <a:solidFill>
                  <a:srgbClr val="0070C0"/>
                </a:solidFill>
              </a:rPr>
              <a:t>8%</a:t>
            </a:r>
            <a:r>
              <a:rPr lang="ru-RU" sz="2500" b="1" kern="0" dirty="0" smtClean="0">
                <a:solidFill>
                  <a:srgbClr val="0070C0"/>
                </a:solidFill>
              </a:rPr>
              <a:t> и </a:t>
            </a:r>
            <a:r>
              <a:rPr lang="ru-RU" sz="2500" b="1" strike="sngStrike" kern="0" dirty="0" smtClean="0">
                <a:solidFill>
                  <a:srgbClr val="0070C0"/>
                </a:solidFill>
              </a:rPr>
              <a:t>20%</a:t>
            </a:r>
            <a:r>
              <a:rPr lang="ru-RU" sz="2500" b="1" kern="0" dirty="0" smtClean="0">
                <a:solidFill>
                  <a:srgbClr val="0070C0"/>
                </a:solidFill>
              </a:rPr>
              <a:t>)</a:t>
            </a:r>
            <a:r>
              <a:rPr lang="ru-RU" sz="2000" b="1" kern="0" dirty="0" smtClean="0">
                <a:solidFill>
                  <a:srgbClr val="0070C0"/>
                </a:solidFill>
              </a:rPr>
              <a:t/>
            </a:r>
            <a:br>
              <a:rPr lang="ru-RU" sz="2000" b="1" kern="0" dirty="0" smtClean="0">
                <a:solidFill>
                  <a:srgbClr val="0070C0"/>
                </a:solidFill>
              </a:rPr>
            </a:br>
            <a:endParaRPr lang="ru-RU" sz="2000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4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Увеличение лимитов по доходу до </a:t>
            </a:r>
            <a:r>
              <a:rPr lang="ru-RU" sz="2500" b="1" kern="0" dirty="0" smtClean="0">
                <a:solidFill>
                  <a:srgbClr val="0070C0"/>
                </a:solidFill>
              </a:rPr>
              <a:t>450 млн рублей</a:t>
            </a:r>
            <a:r>
              <a:rPr lang="ru-RU" sz="2500" b="1" kern="0" dirty="0">
                <a:solidFill>
                  <a:srgbClr val="FF0000"/>
                </a:solidFill>
              </a:rPr>
              <a:t>, по  численности </a:t>
            </a:r>
            <a:r>
              <a:rPr lang="ru-RU" sz="2500" b="1" kern="0" dirty="0" smtClean="0">
                <a:solidFill>
                  <a:srgbClr val="FF0000"/>
                </a:solidFill>
              </a:rPr>
              <a:t>работников и </a:t>
            </a:r>
            <a:r>
              <a:rPr lang="ru-RU" sz="2500" b="1" kern="0" dirty="0">
                <a:solidFill>
                  <a:srgbClr val="FF0000"/>
                </a:solidFill>
              </a:rPr>
              <a:t>остаточной стоимости основных средств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989481" y="1436567"/>
            <a:ext cx="9144534" cy="46166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Ставки </a:t>
            </a:r>
            <a:r>
              <a:rPr lang="ru-RU" dirty="0">
                <a:solidFill>
                  <a:srgbClr val="0070C0"/>
                </a:solidFill>
              </a:rPr>
              <a:t>НДС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>
                <a:solidFill>
                  <a:srgbClr val="0070C0"/>
                </a:solidFill>
              </a:rPr>
              <a:t>УСН</a:t>
            </a:r>
            <a:r>
              <a:rPr lang="ru-RU" dirty="0">
                <a:solidFill>
                  <a:srgbClr val="FF0000"/>
                </a:solidFill>
              </a:rPr>
              <a:t> в 2025 </a:t>
            </a:r>
            <a:r>
              <a:rPr lang="ru-RU" dirty="0" smtClean="0">
                <a:solidFill>
                  <a:srgbClr val="FF0000"/>
                </a:solidFill>
              </a:rPr>
              <a:t>году</a:t>
            </a:r>
            <a:endParaRPr lang="ru-RU" dirty="0"/>
          </a:p>
        </p:txBody>
      </p:sp>
      <p:graphicFrame>
        <p:nvGraphicFramePr>
          <p:cNvPr id="225" name="Таблица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22437"/>
              </p:ext>
            </p:extLst>
          </p:nvPr>
        </p:nvGraphicFramePr>
        <p:xfrm>
          <a:off x="1120196" y="2530223"/>
          <a:ext cx="8569234" cy="35087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84617"/>
                <a:gridCol w="4284617"/>
              </a:tblGrid>
              <a:tr h="888473">
                <a:tc>
                  <a:txBody>
                    <a:bodyPr/>
                    <a:lstStyle/>
                    <a:p>
                      <a:pPr fontAlgn="ctr"/>
                      <a:r>
                        <a:rPr lang="ru-RU" sz="22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Годовой доход</a:t>
                      </a:r>
                      <a:endParaRPr lang="ru-RU" sz="2200" dirty="0">
                        <a:solidFill>
                          <a:srgbClr val="0070C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Ставка НДС на УСН в 2025 году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</a:tr>
              <a:tr h="445763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 60 млн рублей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Освобождение от налога</a:t>
                      </a:r>
                      <a:endParaRPr lang="ru-RU" sz="2400" b="0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</a:tr>
              <a:tr h="769399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От 60 до 250 млн рублей</a:t>
                      </a: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5% 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без права на вычет или </a:t>
                      </a:r>
                      <a:r>
                        <a:rPr lang="ru-RU" sz="24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20% 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(10%) с правом на вычет</a:t>
                      </a:r>
                      <a:endParaRPr lang="ru-RU" sz="1800" b="0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</a:tr>
              <a:tr h="769399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От 250 до 450 млн рублей</a:t>
                      </a: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7% 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без права на вычет или </a:t>
                      </a:r>
                      <a:r>
                        <a:rPr lang="ru-RU" sz="24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20% 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(10%) с правом на вычет</a:t>
                      </a:r>
                      <a:endParaRPr lang="ru-RU" sz="1800" b="0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</a:tr>
              <a:tr h="558730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Свыше 450 млн рублей</a:t>
                      </a: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УСН применять нельзя</a:t>
                      </a:r>
                      <a:endParaRPr lang="ru-RU" sz="2400" b="0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7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989481" y="1436567"/>
            <a:ext cx="9144534" cy="49244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Прогрессивная шкала ставки НДФЛ 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/>
              <a:t> </a:t>
            </a:r>
            <a:r>
              <a:rPr lang="ru-RU" sz="3200" dirty="0" smtClean="0">
                <a:solidFill>
                  <a:srgbClr val="0972A6"/>
                </a:solidFill>
              </a:rPr>
              <a:t>2025 года</a:t>
            </a:r>
            <a:endParaRPr lang="ru-RU" dirty="0"/>
          </a:p>
        </p:txBody>
      </p:sp>
      <p:graphicFrame>
        <p:nvGraphicFramePr>
          <p:cNvPr id="226" name="Таблица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05761"/>
              </p:ext>
            </p:extLst>
          </p:nvPr>
        </p:nvGraphicFramePr>
        <p:xfrm>
          <a:off x="1120196" y="2215898"/>
          <a:ext cx="8569234" cy="374313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84617"/>
                <a:gridCol w="4284617"/>
              </a:tblGrid>
              <a:tr h="888473">
                <a:tc>
                  <a:txBody>
                    <a:bodyPr/>
                    <a:lstStyle/>
                    <a:p>
                      <a:pPr fontAlgn="ctr"/>
                      <a:r>
                        <a:rPr lang="ru-RU" sz="22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Размер дохода в год</a:t>
                      </a:r>
                      <a:endParaRPr lang="ru-RU" sz="2200" dirty="0">
                        <a:solidFill>
                          <a:srgbClr val="0070C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Ставка НДФЛ в 2025 году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</a:tr>
              <a:tr h="445763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До 2,4 млн рублей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13%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  <a:tr h="591905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От 2,4 до 5 млн рублей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15%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  <a:tr h="587707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От 5 до 20 млн рублей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18%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  <a:tr h="558730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От 20 до 50 млн рублей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20%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  <a:tr h="558730">
                <a:tc>
                  <a:txBody>
                    <a:bodyPr/>
                    <a:lstStyle/>
                    <a:p>
                      <a:pPr font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Свыше 50 млн рублей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Trebuchet MS" panose="020B0603020202020204" pitchFamily="34" charset="0"/>
                        </a:rPr>
                        <a:t>22%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9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000166" y="391907"/>
            <a:ext cx="1308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0" dirty="0">
                <a:solidFill>
                  <a:srgbClr val="727271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989481" y="1436567"/>
            <a:ext cx="9144534" cy="49244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Ставка налога на прибыль с</a:t>
            </a:r>
            <a:r>
              <a:rPr lang="ru-RU" dirty="0"/>
              <a:t> </a:t>
            </a:r>
            <a:r>
              <a:rPr lang="ru-RU" sz="3200" dirty="0" smtClean="0">
                <a:solidFill>
                  <a:srgbClr val="0972A6"/>
                </a:solidFill>
              </a:rPr>
              <a:t>2025 года</a:t>
            </a:r>
            <a:endParaRPr lang="ru-RU" dirty="0"/>
          </a:p>
        </p:txBody>
      </p:sp>
      <p:sp>
        <p:nvSpPr>
          <p:cNvPr id="347" name="Заголовок 344"/>
          <p:cNvSpPr txBox="1">
            <a:spLocks/>
          </p:cNvSpPr>
          <p:nvPr/>
        </p:nvSpPr>
        <p:spPr>
          <a:xfrm>
            <a:off x="714375" y="2436692"/>
            <a:ext cx="9610725" cy="40395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457200" indent="-457200">
              <a:lnSpc>
                <a:spcPts val="4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ЮЛ </a:t>
            </a:r>
            <a:r>
              <a:rPr lang="ru-RU" sz="2500" b="1" kern="0" dirty="0">
                <a:solidFill>
                  <a:srgbClr val="FF0000"/>
                </a:solidFill>
              </a:rPr>
              <a:t>на ОСНО будут платить </a:t>
            </a:r>
            <a:r>
              <a:rPr lang="ru-RU" sz="2800" b="1" kern="0" dirty="0">
                <a:solidFill>
                  <a:srgbClr val="FF0000"/>
                </a:solidFill>
              </a:rPr>
              <a:t>25%</a:t>
            </a:r>
            <a:r>
              <a:rPr lang="ru-RU" sz="2500" b="1" kern="0" dirty="0">
                <a:solidFill>
                  <a:srgbClr val="FF0000"/>
                </a:solidFill>
              </a:rPr>
              <a:t> от </a:t>
            </a:r>
            <a:r>
              <a:rPr lang="ru-RU" sz="2500" b="1" kern="0" dirty="0" smtClean="0">
                <a:solidFill>
                  <a:srgbClr val="FF0000"/>
                </a:solidFill>
              </a:rPr>
              <a:t>прибыли</a:t>
            </a:r>
            <a:br>
              <a:rPr lang="ru-RU" sz="2500" b="1" kern="0" dirty="0" smtClean="0">
                <a:solidFill>
                  <a:srgbClr val="FF0000"/>
                </a:solidFill>
              </a:rPr>
            </a:br>
            <a:r>
              <a:rPr lang="ru-RU" sz="2500" b="1" kern="0" dirty="0" smtClean="0">
                <a:solidFill>
                  <a:srgbClr val="0070C0"/>
                </a:solidFill>
              </a:rPr>
              <a:t>*</a:t>
            </a:r>
            <a:r>
              <a:rPr lang="ru-RU" sz="1800" b="1" kern="0" dirty="0" smtClean="0">
                <a:solidFill>
                  <a:srgbClr val="0070C0"/>
                </a:solidFill>
              </a:rPr>
              <a:t>При </a:t>
            </a:r>
            <a:r>
              <a:rPr lang="ru-RU" sz="1800" b="1" kern="0" dirty="0">
                <a:solidFill>
                  <a:srgbClr val="0070C0"/>
                </a:solidFill>
              </a:rPr>
              <a:t>этом в федеральный бюджет будет перечисляться 8%, а в региональный — 17%. После 2030 года распределение изменится: на федеральный уровень придётся 7%, на региональный — </a:t>
            </a:r>
            <a:r>
              <a:rPr lang="ru-RU" sz="1800" b="1" kern="0" dirty="0" smtClean="0">
                <a:solidFill>
                  <a:srgbClr val="0070C0"/>
                </a:solidFill>
              </a:rPr>
              <a:t>18%</a:t>
            </a:r>
          </a:p>
          <a:p>
            <a:pPr marL="457200" indent="-457200">
              <a:lnSpc>
                <a:spcPts val="4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Для аккредитованные IT-компаний налога </a:t>
            </a:r>
            <a:r>
              <a:rPr lang="ru-RU" sz="2500" b="1" kern="0" dirty="0">
                <a:solidFill>
                  <a:srgbClr val="FF0000"/>
                </a:solidFill>
              </a:rPr>
              <a:t>на прибыль </a:t>
            </a:r>
            <a:r>
              <a:rPr lang="ru-RU" sz="2500" b="1" kern="0" dirty="0" smtClean="0">
                <a:solidFill>
                  <a:srgbClr val="FF0000"/>
                </a:solidFill>
              </a:rPr>
              <a:t>составит </a:t>
            </a:r>
            <a:r>
              <a:rPr lang="ru-RU" sz="2500" b="1" kern="0" dirty="0">
                <a:solidFill>
                  <a:srgbClr val="FF0000"/>
                </a:solidFill>
              </a:rPr>
              <a:t>5%. </a:t>
            </a:r>
            <a:r>
              <a:rPr lang="ru-RU" sz="2500" b="1" kern="0" dirty="0" smtClean="0">
                <a:solidFill>
                  <a:srgbClr val="FF0000"/>
                </a:solidFill>
              </a:rPr>
              <a:t/>
            </a:r>
            <a:br>
              <a:rPr lang="ru-RU" sz="2500" b="1" kern="0" dirty="0" smtClean="0">
                <a:solidFill>
                  <a:srgbClr val="FF0000"/>
                </a:solidFill>
              </a:rPr>
            </a:br>
            <a:r>
              <a:rPr lang="ru-RU" sz="2500" b="1" kern="0" dirty="0" smtClean="0">
                <a:solidFill>
                  <a:srgbClr val="0070C0"/>
                </a:solidFill>
              </a:rPr>
              <a:t>*ранее ставка составляла 0%</a:t>
            </a:r>
            <a:endParaRPr lang="ru-RU" sz="2500" b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000166" y="391907"/>
            <a:ext cx="1308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0" dirty="0">
                <a:solidFill>
                  <a:srgbClr val="727271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838200" y="1436567"/>
            <a:ext cx="9295815" cy="49244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Страховые взносы в</a:t>
            </a:r>
            <a:r>
              <a:rPr lang="ru-RU" dirty="0"/>
              <a:t> </a:t>
            </a:r>
            <a:r>
              <a:rPr lang="ru-RU" sz="3200" dirty="0" smtClean="0">
                <a:solidFill>
                  <a:srgbClr val="0972A6"/>
                </a:solidFill>
              </a:rPr>
              <a:t>2025 году</a:t>
            </a:r>
            <a:endParaRPr lang="ru-RU" dirty="0"/>
          </a:p>
        </p:txBody>
      </p:sp>
      <p:graphicFrame>
        <p:nvGraphicFramePr>
          <p:cNvPr id="226" name="Таблица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42482"/>
              </p:ext>
            </p:extLst>
          </p:nvPr>
        </p:nvGraphicFramePr>
        <p:xfrm>
          <a:off x="1120196" y="2521827"/>
          <a:ext cx="8569234" cy="26121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84617"/>
                <a:gridCol w="4284617"/>
              </a:tblGrid>
              <a:tr h="8884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Ставки страховых взносов за ИП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</a:tr>
              <a:tr h="534179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2024</a:t>
                      </a:r>
                      <a:r>
                        <a:rPr lang="ru-RU" sz="2400" b="0" i="0" baseline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год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49 500 ₽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2025</a:t>
                      </a:r>
                      <a:r>
                        <a:rPr lang="ru-RU" sz="2400" b="0" i="0" baseline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год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53 658 ₽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  <a:tr h="586352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2026</a:t>
                      </a:r>
                      <a:r>
                        <a:rPr lang="ru-RU" sz="2400" b="0" i="0" baseline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год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14494" marR="114494" marT="114494" marB="1144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57 390 ₽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09914" marR="109914" marT="54957" marB="54957" anchor="ctr"/>
                </a:tc>
              </a:tr>
            </a:tbl>
          </a:graphicData>
        </a:graphic>
      </p:graphicFrame>
      <p:sp>
        <p:nvSpPr>
          <p:cNvPr id="227" name="Заголовок 344"/>
          <p:cNvSpPr txBox="1">
            <a:spLocks/>
          </p:cNvSpPr>
          <p:nvPr/>
        </p:nvSpPr>
        <p:spPr>
          <a:xfrm>
            <a:off x="989481" y="5475167"/>
            <a:ext cx="9295815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algn="ctr"/>
            <a:r>
              <a:rPr lang="ru-RU" sz="2400" kern="0" dirty="0" smtClean="0">
                <a:solidFill>
                  <a:srgbClr val="0070C0"/>
                </a:solidFill>
              </a:rPr>
              <a:t>* </a:t>
            </a:r>
            <a:r>
              <a:rPr lang="ru-RU" sz="1800" kern="0" dirty="0" smtClean="0">
                <a:solidFill>
                  <a:srgbClr val="0070C0"/>
                </a:solidFill>
              </a:rPr>
              <a:t>для </a:t>
            </a:r>
            <a:r>
              <a:rPr lang="ru-RU" sz="1800" kern="0" dirty="0">
                <a:solidFill>
                  <a:srgbClr val="FF0000"/>
                </a:solidFill>
              </a:rPr>
              <a:t>субъектов МСП, занятых в обрабатывающих производствах</a:t>
            </a:r>
            <a:r>
              <a:rPr lang="ru-RU" sz="1800" kern="0" dirty="0">
                <a:solidFill>
                  <a:srgbClr val="0070C0"/>
                </a:solidFill>
              </a:rPr>
              <a:t>, изменят ставки страховых взносов за работников. В пределах полутора МРОТ общий тариф останется прежним (30%), но с выплат свыше этого ставка составит </a:t>
            </a:r>
            <a:r>
              <a:rPr lang="ru-RU" sz="2400" b="1" kern="0" dirty="0">
                <a:solidFill>
                  <a:srgbClr val="FF0000"/>
                </a:solidFill>
              </a:rPr>
              <a:t>7,6%</a:t>
            </a:r>
            <a:r>
              <a:rPr lang="ru-RU" sz="2400" b="1" kern="0" dirty="0">
                <a:solidFill>
                  <a:srgbClr val="0070C0"/>
                </a:solidFill>
              </a:rPr>
              <a:t> </a:t>
            </a:r>
            <a:r>
              <a:rPr lang="ru-RU" sz="2400" kern="0" dirty="0">
                <a:solidFill>
                  <a:srgbClr val="0070C0"/>
                </a:solidFill>
              </a:rPr>
              <a:t>(сейчас 15</a:t>
            </a:r>
            <a:r>
              <a:rPr lang="ru-RU" sz="2400" kern="0" dirty="0" smtClean="0">
                <a:solidFill>
                  <a:srgbClr val="0070C0"/>
                </a:solidFill>
              </a:rPr>
              <a:t>%)</a:t>
            </a:r>
            <a:endParaRPr lang="ru-RU" sz="2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3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000166" y="391907"/>
            <a:ext cx="1308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0" dirty="0">
                <a:solidFill>
                  <a:srgbClr val="727271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979956" y="1369892"/>
            <a:ext cx="9144534" cy="49244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АУСН в Ульяновской области с</a:t>
            </a:r>
            <a:r>
              <a:rPr lang="ru-RU" dirty="0"/>
              <a:t> </a:t>
            </a:r>
            <a:r>
              <a:rPr lang="ru-RU" sz="3200" dirty="0" smtClean="0">
                <a:solidFill>
                  <a:srgbClr val="0972A6"/>
                </a:solidFill>
              </a:rPr>
              <a:t>2025 года</a:t>
            </a:r>
            <a:endParaRPr lang="ru-RU" dirty="0"/>
          </a:p>
        </p:txBody>
      </p:sp>
      <p:sp>
        <p:nvSpPr>
          <p:cNvPr id="347" name="Заголовок 344"/>
          <p:cNvSpPr txBox="1">
            <a:spLocks/>
          </p:cNvSpPr>
          <p:nvPr/>
        </p:nvSpPr>
        <p:spPr>
          <a:xfrm>
            <a:off x="714375" y="2265242"/>
            <a:ext cx="9610725" cy="545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0070C0"/>
                </a:solidFill>
              </a:rPr>
              <a:t>Доходы – не более </a:t>
            </a:r>
            <a:r>
              <a:rPr lang="ru-RU" sz="3200" b="1" kern="0" dirty="0" smtClean="0">
                <a:solidFill>
                  <a:srgbClr val="0070C0"/>
                </a:solidFill>
              </a:rPr>
              <a:t>60</a:t>
            </a:r>
            <a:r>
              <a:rPr lang="ru-RU" sz="2800" b="1" kern="0" dirty="0" smtClean="0">
                <a:solidFill>
                  <a:srgbClr val="0070C0"/>
                </a:solidFill>
              </a:rPr>
              <a:t> млн рублей</a:t>
            </a:r>
            <a:r>
              <a:rPr lang="ru-RU" sz="2500" b="1" kern="0" dirty="0" smtClean="0">
                <a:solidFill>
                  <a:srgbClr val="FF0000"/>
                </a:solidFill>
              </a:rPr>
              <a:t/>
            </a:r>
            <a:br>
              <a:rPr lang="ru-RU" sz="2500" b="1" kern="0" dirty="0" smtClean="0">
                <a:solidFill>
                  <a:srgbClr val="FF0000"/>
                </a:solidFill>
              </a:rPr>
            </a:br>
            <a:endParaRPr lang="ru-RU" sz="2500" b="1" kern="0" dirty="0" smtClean="0">
              <a:solidFill>
                <a:srgbClr val="0972A6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Остаточная </a:t>
            </a:r>
            <a:r>
              <a:rPr lang="ru-RU" sz="2500" b="1" kern="0" dirty="0">
                <a:solidFill>
                  <a:srgbClr val="FF0000"/>
                </a:solidFill>
              </a:rPr>
              <a:t>стоимость основных средств — не более </a:t>
            </a:r>
            <a:r>
              <a:rPr lang="ru-RU" sz="2800" b="1" kern="0" dirty="0">
                <a:solidFill>
                  <a:srgbClr val="FF0000"/>
                </a:solidFill>
              </a:rPr>
              <a:t>150</a:t>
            </a:r>
            <a:r>
              <a:rPr lang="ru-RU" sz="2500" b="1" kern="0" dirty="0">
                <a:solidFill>
                  <a:srgbClr val="FF0000"/>
                </a:solidFill>
              </a:rPr>
              <a:t> млн рублей</a:t>
            </a:r>
            <a:r>
              <a:rPr lang="ru-RU" sz="2000" b="1" kern="0" dirty="0" smtClean="0">
                <a:solidFill>
                  <a:srgbClr val="0070C0"/>
                </a:solidFill>
              </a:rPr>
              <a:t/>
            </a:r>
            <a:br>
              <a:rPr lang="ru-RU" sz="2000" b="1" kern="0" dirty="0" smtClean="0">
                <a:solidFill>
                  <a:srgbClr val="0070C0"/>
                </a:solidFill>
              </a:rPr>
            </a:br>
            <a:endParaRPr lang="ru-RU" sz="2000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0070C0"/>
                </a:solidFill>
              </a:rPr>
              <a:t>Расчётный </a:t>
            </a:r>
            <a:r>
              <a:rPr lang="ru-RU" sz="2500" b="1" kern="0" dirty="0">
                <a:solidFill>
                  <a:srgbClr val="0070C0"/>
                </a:solidFill>
              </a:rPr>
              <a:t>счёт открыт в банке, который включён в специальный перечень </a:t>
            </a:r>
            <a:r>
              <a:rPr lang="ru-RU" sz="2500" b="1" kern="0" dirty="0" smtClean="0">
                <a:solidFill>
                  <a:srgbClr val="0070C0"/>
                </a:solidFill>
              </a:rPr>
              <a:t>ФНС</a:t>
            </a: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Численность сотрудников </a:t>
            </a:r>
            <a:r>
              <a:rPr lang="ru-RU" sz="2500" b="1" kern="0" dirty="0">
                <a:solidFill>
                  <a:srgbClr val="FF0000"/>
                </a:solidFill>
              </a:rPr>
              <a:t>- максимум 5 человек, включая исполнителей по договорам </a:t>
            </a:r>
            <a:r>
              <a:rPr lang="ru-RU" sz="2500" b="1" kern="0" dirty="0" smtClean="0">
                <a:solidFill>
                  <a:srgbClr val="FF0000"/>
                </a:solidFill>
              </a:rPr>
              <a:t>ГПХ</a:t>
            </a: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FF000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>
                <a:solidFill>
                  <a:srgbClr val="0070C0"/>
                </a:solidFill>
              </a:rPr>
              <a:t>Отсутствуют филиалы и обособленные подразделения </a:t>
            </a:r>
            <a:r>
              <a:rPr lang="ru-RU" sz="1800" b="1" kern="0" dirty="0">
                <a:solidFill>
                  <a:srgbClr val="0070C0"/>
                </a:solidFill>
              </a:rPr>
              <a:t>(доля участия сторонних организаций в уставном капитале не превышает 25</a:t>
            </a:r>
            <a:r>
              <a:rPr lang="ru-RU" sz="1800" b="1" kern="0" dirty="0" smtClean="0">
                <a:solidFill>
                  <a:srgbClr val="0070C0"/>
                </a:solidFill>
              </a:rPr>
              <a:t>%)</a:t>
            </a: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1800" b="1" kern="0" dirty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Не совместим с другими налоговыми режимами.</a:t>
            </a:r>
            <a:endParaRPr lang="ru-RU" sz="2500" b="1" kern="0" dirty="0">
              <a:solidFill>
                <a:srgbClr val="FF000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000166" y="391907"/>
            <a:ext cx="1308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0" dirty="0">
                <a:solidFill>
                  <a:srgbClr val="727271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979956" y="1369892"/>
            <a:ext cx="9144534" cy="46166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Объект налогообложения </a:t>
            </a:r>
            <a:r>
              <a:rPr lang="ru-RU" dirty="0" smtClean="0">
                <a:solidFill>
                  <a:srgbClr val="0070C0"/>
                </a:solidFill>
              </a:rPr>
              <a:t>АУСН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38" y="2004843"/>
            <a:ext cx="7613726" cy="4886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84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000166" y="391907"/>
            <a:ext cx="1308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0" dirty="0">
                <a:solidFill>
                  <a:srgbClr val="727271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648701"/>
            <a:ext cx="128800" cy="1288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106" y="825810"/>
            <a:ext cx="128800" cy="1288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10833" y="825810"/>
            <a:ext cx="128818" cy="12881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10833" y="1002927"/>
            <a:ext cx="128818" cy="12881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26571" y="1002927"/>
            <a:ext cx="128811" cy="1288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833" y="1180036"/>
            <a:ext cx="128818" cy="1288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106" y="1180036"/>
            <a:ext cx="128800" cy="12881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1180032"/>
            <a:ext cx="128824" cy="12881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1180032"/>
            <a:ext cx="128807" cy="12881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1180032"/>
            <a:ext cx="128818" cy="1288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2286" y="1002923"/>
            <a:ext cx="128818" cy="12881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73751" y="1002923"/>
            <a:ext cx="128807" cy="12881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481" y="1002923"/>
            <a:ext cx="128818" cy="12881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26571" y="825810"/>
            <a:ext cx="128811" cy="128812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42286" y="825810"/>
            <a:ext cx="128818" cy="12881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58024" y="825810"/>
            <a:ext cx="128824" cy="128812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26571" y="648697"/>
            <a:ext cx="128811" cy="128812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42286" y="648697"/>
            <a:ext cx="128818" cy="12881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8024" y="648697"/>
            <a:ext cx="128824" cy="12881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73751" y="648697"/>
            <a:ext cx="128807" cy="12881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89481" y="648697"/>
            <a:ext cx="128818" cy="12881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648701"/>
            <a:ext cx="128800" cy="12881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471944" y="825810"/>
            <a:ext cx="128800" cy="12881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656200" y="825810"/>
            <a:ext cx="128818" cy="12881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200" y="1002927"/>
            <a:ext cx="128818" cy="12881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40469" y="1002927"/>
            <a:ext cx="128811" cy="128814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471944" y="1180036"/>
            <a:ext cx="128800" cy="12881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56200" y="1180036"/>
            <a:ext cx="128818" cy="128814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1180032"/>
            <a:ext cx="128826" cy="12881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1180032"/>
            <a:ext cx="128807" cy="12881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1180032"/>
            <a:ext cx="128818" cy="12881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4746" y="1002923"/>
            <a:ext cx="128818" cy="12881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93293" y="1002923"/>
            <a:ext cx="128807" cy="128814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77551" y="1002923"/>
            <a:ext cx="128818" cy="12881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840469" y="825810"/>
            <a:ext cx="128811" cy="12881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24746" y="825810"/>
            <a:ext cx="128818" cy="12881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209001" y="825810"/>
            <a:ext cx="128826" cy="12881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840469" y="648697"/>
            <a:ext cx="128811" cy="128812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024746" y="648697"/>
            <a:ext cx="128818" cy="128812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209001" y="648697"/>
            <a:ext cx="128826" cy="128812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93293" y="648697"/>
            <a:ext cx="128807" cy="128812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77551" y="648697"/>
            <a:ext cx="128818" cy="128812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4763242" y="658728"/>
            <a:ext cx="307340" cy="570865"/>
            <a:chOff x="4763242" y="658728"/>
            <a:chExt cx="307340" cy="570865"/>
          </a:xfrm>
        </p:grpSpPr>
        <p:sp>
          <p:nvSpPr>
            <p:cNvPr id="47" name="object 47"/>
            <p:cNvSpPr/>
            <p:nvPr/>
          </p:nvSpPr>
          <p:spPr>
            <a:xfrm>
              <a:off x="4850358" y="1093906"/>
              <a:ext cx="88265" cy="135890"/>
            </a:xfrm>
            <a:custGeom>
              <a:avLst/>
              <a:gdLst/>
              <a:ahLst/>
              <a:cxnLst/>
              <a:rect l="l" t="t" r="r" b="b"/>
              <a:pathLst>
                <a:path w="88264" h="135890">
                  <a:moveTo>
                    <a:pt x="44046" y="0"/>
                  </a:moveTo>
                  <a:lnTo>
                    <a:pt x="0" y="43988"/>
                  </a:lnTo>
                  <a:lnTo>
                    <a:pt x="43755" y="135364"/>
                  </a:lnTo>
                  <a:lnTo>
                    <a:pt x="44320" y="135364"/>
                  </a:lnTo>
                  <a:lnTo>
                    <a:pt x="88088" y="43988"/>
                  </a:lnTo>
                  <a:lnTo>
                    <a:pt x="44046" y="0"/>
                  </a:lnTo>
                  <a:close/>
                </a:path>
              </a:pathLst>
            </a:custGeom>
            <a:solidFill>
              <a:srgbClr val="E74C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763236" y="658730"/>
              <a:ext cx="307340" cy="438784"/>
            </a:xfrm>
            <a:custGeom>
              <a:avLst/>
              <a:gdLst/>
              <a:ahLst/>
              <a:cxnLst/>
              <a:rect l="l" t="t" r="r" b="b"/>
              <a:pathLst>
                <a:path w="307339" h="438784">
                  <a:moveTo>
                    <a:pt x="162610" y="212902"/>
                  </a:moveTo>
                  <a:lnTo>
                    <a:pt x="160197" y="200952"/>
                  </a:lnTo>
                  <a:lnTo>
                    <a:pt x="153619" y="191185"/>
                  </a:lnTo>
                  <a:lnTo>
                    <a:pt x="143852" y="184594"/>
                  </a:lnTo>
                  <a:lnTo>
                    <a:pt x="131889" y="182181"/>
                  </a:lnTo>
                  <a:lnTo>
                    <a:pt x="119938" y="184594"/>
                  </a:lnTo>
                  <a:lnTo>
                    <a:pt x="110172" y="191185"/>
                  </a:lnTo>
                  <a:lnTo>
                    <a:pt x="103593" y="200952"/>
                  </a:lnTo>
                  <a:lnTo>
                    <a:pt x="101180" y="212902"/>
                  </a:lnTo>
                  <a:lnTo>
                    <a:pt x="103593" y="224866"/>
                  </a:lnTo>
                  <a:lnTo>
                    <a:pt x="110172" y="234632"/>
                  </a:lnTo>
                  <a:lnTo>
                    <a:pt x="119938" y="241211"/>
                  </a:lnTo>
                  <a:lnTo>
                    <a:pt x="131889" y="243624"/>
                  </a:lnTo>
                  <a:lnTo>
                    <a:pt x="143852" y="241211"/>
                  </a:lnTo>
                  <a:lnTo>
                    <a:pt x="153619" y="234632"/>
                  </a:lnTo>
                  <a:lnTo>
                    <a:pt x="160197" y="224866"/>
                  </a:lnTo>
                  <a:lnTo>
                    <a:pt x="162610" y="212902"/>
                  </a:lnTo>
                  <a:close/>
                </a:path>
                <a:path w="307339" h="438784">
                  <a:moveTo>
                    <a:pt x="262331" y="216877"/>
                  </a:moveTo>
                  <a:lnTo>
                    <a:pt x="249580" y="159931"/>
                  </a:lnTo>
                  <a:lnTo>
                    <a:pt x="220129" y="115201"/>
                  </a:lnTo>
                  <a:lnTo>
                    <a:pt x="218846" y="113245"/>
                  </a:lnTo>
                  <a:lnTo>
                    <a:pt x="198716" y="94234"/>
                  </a:lnTo>
                  <a:lnTo>
                    <a:pt x="198716" y="215519"/>
                  </a:lnTo>
                  <a:lnTo>
                    <a:pt x="194576" y="253568"/>
                  </a:lnTo>
                  <a:lnTo>
                    <a:pt x="185318" y="292430"/>
                  </a:lnTo>
                  <a:lnTo>
                    <a:pt x="175679" y="323596"/>
                  </a:lnTo>
                  <a:lnTo>
                    <a:pt x="170421" y="338594"/>
                  </a:lnTo>
                  <a:lnTo>
                    <a:pt x="131165" y="299275"/>
                  </a:lnTo>
                  <a:lnTo>
                    <a:pt x="91909" y="338594"/>
                  </a:lnTo>
                  <a:lnTo>
                    <a:pt x="86639" y="323596"/>
                  </a:lnTo>
                  <a:lnTo>
                    <a:pt x="77012" y="292430"/>
                  </a:lnTo>
                  <a:lnTo>
                    <a:pt x="67754" y="253568"/>
                  </a:lnTo>
                  <a:lnTo>
                    <a:pt x="63614" y="215519"/>
                  </a:lnTo>
                  <a:lnTo>
                    <a:pt x="73507" y="173774"/>
                  </a:lnTo>
                  <a:lnTo>
                    <a:pt x="95618" y="142824"/>
                  </a:lnTo>
                  <a:lnTo>
                    <a:pt x="118618" y="123151"/>
                  </a:lnTo>
                  <a:lnTo>
                    <a:pt x="131165" y="115201"/>
                  </a:lnTo>
                  <a:lnTo>
                    <a:pt x="143713" y="123151"/>
                  </a:lnTo>
                  <a:lnTo>
                    <a:pt x="166712" y="142824"/>
                  </a:lnTo>
                  <a:lnTo>
                    <a:pt x="188823" y="173774"/>
                  </a:lnTo>
                  <a:lnTo>
                    <a:pt x="198716" y="215519"/>
                  </a:lnTo>
                  <a:lnTo>
                    <a:pt x="198716" y="94234"/>
                  </a:lnTo>
                  <a:lnTo>
                    <a:pt x="181356" y="77825"/>
                  </a:lnTo>
                  <a:lnTo>
                    <a:pt x="148386" y="54686"/>
                  </a:lnTo>
                  <a:lnTo>
                    <a:pt x="131165" y="44831"/>
                  </a:lnTo>
                  <a:lnTo>
                    <a:pt x="113944" y="54686"/>
                  </a:lnTo>
                  <a:lnTo>
                    <a:pt x="80962" y="77825"/>
                  </a:lnTo>
                  <a:lnTo>
                    <a:pt x="43484" y="113245"/>
                  </a:lnTo>
                  <a:lnTo>
                    <a:pt x="12750" y="159931"/>
                  </a:lnTo>
                  <a:lnTo>
                    <a:pt x="0" y="216877"/>
                  </a:lnTo>
                  <a:lnTo>
                    <a:pt x="11201" y="288607"/>
                  </a:lnTo>
                  <a:lnTo>
                    <a:pt x="35852" y="360603"/>
                  </a:lnTo>
                  <a:lnTo>
                    <a:pt x="60502" y="416102"/>
                  </a:lnTo>
                  <a:lnTo>
                    <a:pt x="71704" y="438327"/>
                  </a:lnTo>
                  <a:lnTo>
                    <a:pt x="131165" y="378777"/>
                  </a:lnTo>
                  <a:lnTo>
                    <a:pt x="190614" y="438327"/>
                  </a:lnTo>
                  <a:lnTo>
                    <a:pt x="201815" y="416102"/>
                  </a:lnTo>
                  <a:lnTo>
                    <a:pt x="218401" y="378777"/>
                  </a:lnTo>
                  <a:lnTo>
                    <a:pt x="226479" y="360603"/>
                  </a:lnTo>
                  <a:lnTo>
                    <a:pt x="234010" y="338594"/>
                  </a:lnTo>
                  <a:lnTo>
                    <a:pt x="251129" y="288607"/>
                  </a:lnTo>
                  <a:lnTo>
                    <a:pt x="262331" y="216877"/>
                  </a:lnTo>
                  <a:close/>
                </a:path>
                <a:path w="307339" h="438784">
                  <a:moveTo>
                    <a:pt x="307162" y="44831"/>
                  </a:moveTo>
                  <a:lnTo>
                    <a:pt x="262331" y="0"/>
                  </a:lnTo>
                  <a:lnTo>
                    <a:pt x="217500" y="44831"/>
                  </a:lnTo>
                  <a:lnTo>
                    <a:pt x="262331" y="89662"/>
                  </a:lnTo>
                  <a:lnTo>
                    <a:pt x="307162" y="44831"/>
                  </a:lnTo>
                  <a:close/>
                </a:path>
              </a:pathLst>
            </a:custGeom>
            <a:solidFill>
              <a:srgbClr val="CE9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2945178" y="700268"/>
            <a:ext cx="1722755" cy="543560"/>
            <a:chOff x="2945178" y="700268"/>
            <a:chExt cx="1722755" cy="543560"/>
          </a:xfrm>
        </p:grpSpPr>
        <p:sp>
          <p:nvSpPr>
            <p:cNvPr id="50" name="object 50"/>
            <p:cNvSpPr/>
            <p:nvPr/>
          </p:nvSpPr>
          <p:spPr>
            <a:xfrm>
              <a:off x="4197832" y="789629"/>
              <a:ext cx="140970" cy="154940"/>
            </a:xfrm>
            <a:custGeom>
              <a:avLst/>
              <a:gdLst/>
              <a:ahLst/>
              <a:cxnLst/>
              <a:rect l="l" t="t" r="r" b="b"/>
              <a:pathLst>
                <a:path w="140970" h="154940">
                  <a:moveTo>
                    <a:pt x="140817" y="0"/>
                  </a:moveTo>
                  <a:lnTo>
                    <a:pt x="113347" y="0"/>
                  </a:lnTo>
                  <a:lnTo>
                    <a:pt x="113347" y="63500"/>
                  </a:lnTo>
                  <a:lnTo>
                    <a:pt x="27482" y="63500"/>
                  </a:lnTo>
                  <a:lnTo>
                    <a:pt x="27482" y="0"/>
                  </a:lnTo>
                  <a:lnTo>
                    <a:pt x="0" y="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54940"/>
                  </a:lnTo>
                  <a:lnTo>
                    <a:pt x="27482" y="154940"/>
                  </a:lnTo>
                  <a:lnTo>
                    <a:pt x="27482" y="88900"/>
                  </a:lnTo>
                  <a:lnTo>
                    <a:pt x="113347" y="88900"/>
                  </a:lnTo>
                  <a:lnTo>
                    <a:pt x="113347" y="154940"/>
                  </a:lnTo>
                  <a:lnTo>
                    <a:pt x="140817" y="154940"/>
                  </a:lnTo>
                  <a:lnTo>
                    <a:pt x="140817" y="88900"/>
                  </a:lnTo>
                  <a:lnTo>
                    <a:pt x="140817" y="63500"/>
                  </a:lnTo>
                  <a:lnTo>
                    <a:pt x="140817" y="0"/>
                  </a:lnTo>
                  <a:close/>
                </a:path>
              </a:pathLst>
            </a:custGeom>
            <a:solidFill>
              <a:srgbClr val="5F34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363379" y="786136"/>
              <a:ext cx="303955" cy="1614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45178" y="700268"/>
              <a:ext cx="1719134" cy="543253"/>
            </a:xfrm>
            <a:prstGeom prst="rect">
              <a:avLst/>
            </a:prstGeom>
          </p:spPr>
        </p:pic>
      </p:grpSp>
      <p:pic>
        <p:nvPicPr>
          <p:cNvPr id="53" name="object 5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261389" y="697139"/>
            <a:ext cx="1378112" cy="101610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261389" y="1133035"/>
            <a:ext cx="1485432" cy="88498"/>
          </a:xfrm>
          <a:prstGeom prst="rect">
            <a:avLst/>
          </a:prstGeom>
        </p:spPr>
      </p:pic>
      <p:pic>
        <p:nvPicPr>
          <p:cNvPr id="55" name="object 55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333379" y="992109"/>
            <a:ext cx="1224273" cy="8849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33379" y="851187"/>
            <a:ext cx="740177" cy="88498"/>
          </a:xfrm>
          <a:prstGeom prst="rect">
            <a:avLst/>
          </a:prstGeom>
        </p:spPr>
      </p:pic>
      <p:grpSp>
        <p:nvGrpSpPr>
          <p:cNvPr id="57" name="object 57"/>
          <p:cNvGrpSpPr/>
          <p:nvPr/>
        </p:nvGrpSpPr>
        <p:grpSpPr>
          <a:xfrm>
            <a:off x="5648655" y="702503"/>
            <a:ext cx="528955" cy="582295"/>
            <a:chOff x="5648655" y="702503"/>
            <a:chExt cx="528955" cy="582295"/>
          </a:xfrm>
        </p:grpSpPr>
        <p:sp>
          <p:nvSpPr>
            <p:cNvPr id="58" name="object 58"/>
            <p:cNvSpPr/>
            <p:nvPr/>
          </p:nvSpPr>
          <p:spPr>
            <a:xfrm>
              <a:off x="5821172" y="898633"/>
              <a:ext cx="13335" cy="3175"/>
            </a:xfrm>
            <a:custGeom>
              <a:avLst/>
              <a:gdLst/>
              <a:ahLst/>
              <a:cxnLst/>
              <a:rect l="l" t="t" r="r" b="b"/>
              <a:pathLst>
                <a:path w="13335" h="3175">
                  <a:moveTo>
                    <a:pt x="1318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476" y="2679"/>
                  </a:lnTo>
                  <a:lnTo>
                    <a:pt x="11760" y="355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1146" y="897909"/>
              <a:ext cx="16510" cy="1270"/>
            </a:xfrm>
            <a:custGeom>
              <a:avLst/>
              <a:gdLst/>
              <a:ahLst/>
              <a:cxnLst/>
              <a:rect l="l" t="t" r="r" b="b"/>
              <a:pathLst>
                <a:path w="16510" h="1269">
                  <a:moveTo>
                    <a:pt x="16078" y="0"/>
                  </a:move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12496" y="901"/>
                  </a:lnTo>
                  <a:lnTo>
                    <a:pt x="13919" y="546"/>
                  </a:lnTo>
                  <a:lnTo>
                    <a:pt x="14630" y="368"/>
                  </a:lnTo>
                  <a:lnTo>
                    <a:pt x="16078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21121" y="897198"/>
              <a:ext cx="19050" cy="1270"/>
            </a:xfrm>
            <a:custGeom>
              <a:avLst/>
              <a:gdLst/>
              <a:ahLst/>
              <a:cxnLst/>
              <a:rect l="l" t="t" r="r" b="b"/>
              <a:pathLst>
                <a:path w="19050" h="1269">
                  <a:moveTo>
                    <a:pt x="1896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5379" y="889"/>
                  </a:lnTo>
                  <a:lnTo>
                    <a:pt x="16802" y="533"/>
                  </a:lnTo>
                  <a:lnTo>
                    <a:pt x="17526" y="355"/>
                  </a:lnTo>
                  <a:lnTo>
                    <a:pt x="189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21095" y="896487"/>
              <a:ext cx="22225" cy="1270"/>
            </a:xfrm>
            <a:custGeom>
              <a:avLst/>
              <a:gdLst/>
              <a:ahLst/>
              <a:cxnLst/>
              <a:rect l="l" t="t" r="r" b="b"/>
              <a:pathLst>
                <a:path w="22225" h="1269">
                  <a:moveTo>
                    <a:pt x="21844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18275" y="889"/>
                  </a:lnTo>
                  <a:lnTo>
                    <a:pt x="19697" y="533"/>
                  </a:lnTo>
                  <a:lnTo>
                    <a:pt x="20408" y="355"/>
                  </a:lnTo>
                  <a:lnTo>
                    <a:pt x="21844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21070" y="895763"/>
              <a:ext cx="24765" cy="1270"/>
            </a:xfrm>
            <a:custGeom>
              <a:avLst/>
              <a:gdLst/>
              <a:ahLst/>
              <a:cxnLst/>
              <a:rect l="l" t="t" r="r" b="b"/>
              <a:pathLst>
                <a:path w="24764" h="1269">
                  <a:moveTo>
                    <a:pt x="24726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21158" y="901"/>
                  </a:lnTo>
                  <a:lnTo>
                    <a:pt x="22555" y="546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21045" y="895052"/>
              <a:ext cx="27940" cy="1270"/>
            </a:xfrm>
            <a:custGeom>
              <a:avLst/>
              <a:gdLst/>
              <a:ahLst/>
              <a:cxnLst/>
              <a:rect l="l" t="t" r="r" b="b"/>
              <a:pathLst>
                <a:path w="27939" h="1269">
                  <a:moveTo>
                    <a:pt x="27622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24028" y="901"/>
                  </a:lnTo>
                  <a:lnTo>
                    <a:pt x="25463" y="533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21007" y="894340"/>
              <a:ext cx="31115" cy="1270"/>
            </a:xfrm>
            <a:custGeom>
              <a:avLst/>
              <a:gdLst/>
              <a:ahLst/>
              <a:cxnLst/>
              <a:rect l="l" t="t" r="r" b="b"/>
              <a:pathLst>
                <a:path w="31114" h="1269">
                  <a:moveTo>
                    <a:pt x="30505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26936" y="889"/>
                  </a:lnTo>
                  <a:lnTo>
                    <a:pt x="28359" y="533"/>
                  </a:lnTo>
                  <a:lnTo>
                    <a:pt x="29083" y="355"/>
                  </a:lnTo>
                  <a:lnTo>
                    <a:pt x="30505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820981" y="893617"/>
              <a:ext cx="33655" cy="1270"/>
            </a:xfrm>
            <a:custGeom>
              <a:avLst/>
              <a:gdLst/>
              <a:ahLst/>
              <a:cxnLst/>
              <a:rect l="l" t="t" r="r" b="b"/>
              <a:pathLst>
                <a:path w="33654" h="1269">
                  <a:moveTo>
                    <a:pt x="33401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29832" y="901"/>
                  </a:lnTo>
                  <a:lnTo>
                    <a:pt x="31229" y="546"/>
                  </a:lnTo>
                  <a:lnTo>
                    <a:pt x="33401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820956" y="892905"/>
              <a:ext cx="36830" cy="1270"/>
            </a:xfrm>
            <a:custGeom>
              <a:avLst/>
              <a:gdLst/>
              <a:ahLst/>
              <a:cxnLst/>
              <a:rect l="l" t="t" r="r" b="b"/>
              <a:pathLst>
                <a:path w="36829" h="1269">
                  <a:moveTo>
                    <a:pt x="3628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32702" y="901"/>
                  </a:lnTo>
                  <a:lnTo>
                    <a:pt x="34137" y="533"/>
                  </a:lnTo>
                  <a:lnTo>
                    <a:pt x="34671" y="406"/>
                  </a:lnTo>
                  <a:lnTo>
                    <a:pt x="34848" y="355"/>
                  </a:lnTo>
                  <a:lnTo>
                    <a:pt x="36283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20930" y="892194"/>
              <a:ext cx="39370" cy="1270"/>
            </a:xfrm>
            <a:custGeom>
              <a:avLst/>
              <a:gdLst/>
              <a:ahLst/>
              <a:cxnLst/>
              <a:rect l="l" t="t" r="r" b="b"/>
              <a:pathLst>
                <a:path w="39370" h="1269">
                  <a:moveTo>
                    <a:pt x="3916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35598" y="889"/>
                  </a:lnTo>
                  <a:lnTo>
                    <a:pt x="37020" y="533"/>
                  </a:lnTo>
                  <a:lnTo>
                    <a:pt x="37744" y="355"/>
                  </a:lnTo>
                  <a:lnTo>
                    <a:pt x="39166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820905" y="891470"/>
              <a:ext cx="42545" cy="1270"/>
            </a:xfrm>
            <a:custGeom>
              <a:avLst/>
              <a:gdLst/>
              <a:ahLst/>
              <a:cxnLst/>
              <a:rect l="l" t="t" r="r" b="b"/>
              <a:pathLst>
                <a:path w="42545" h="1269">
                  <a:moveTo>
                    <a:pt x="42049" y="0"/>
                  </a:moveTo>
                  <a:lnTo>
                    <a:pt x="0" y="0"/>
                  </a:lnTo>
                  <a:lnTo>
                    <a:pt x="12" y="546"/>
                  </a:lnTo>
                  <a:lnTo>
                    <a:pt x="25" y="901"/>
                  </a:lnTo>
                  <a:lnTo>
                    <a:pt x="38481" y="901"/>
                  </a:lnTo>
                  <a:lnTo>
                    <a:pt x="39903" y="546"/>
                  </a:lnTo>
                  <a:lnTo>
                    <a:pt x="40627" y="368"/>
                  </a:lnTo>
                  <a:lnTo>
                    <a:pt x="42049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20880" y="890759"/>
              <a:ext cx="45085" cy="1270"/>
            </a:xfrm>
            <a:custGeom>
              <a:avLst/>
              <a:gdLst/>
              <a:ahLst/>
              <a:cxnLst/>
              <a:rect l="l" t="t" r="r" b="b"/>
              <a:pathLst>
                <a:path w="45085" h="1269">
                  <a:moveTo>
                    <a:pt x="4494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41363" y="901"/>
                  </a:lnTo>
                  <a:lnTo>
                    <a:pt x="42799" y="533"/>
                  </a:lnTo>
                  <a:lnTo>
                    <a:pt x="42926" y="508"/>
                  </a:lnTo>
                  <a:lnTo>
                    <a:pt x="44945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20841" y="890048"/>
              <a:ext cx="48260" cy="1270"/>
            </a:xfrm>
            <a:custGeom>
              <a:avLst/>
              <a:gdLst/>
              <a:ahLst/>
              <a:cxnLst/>
              <a:rect l="l" t="t" r="r" b="b"/>
              <a:pathLst>
                <a:path w="48260" h="1269">
                  <a:moveTo>
                    <a:pt x="47828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44259" y="889"/>
                  </a:lnTo>
                  <a:lnTo>
                    <a:pt x="45681" y="533"/>
                  </a:lnTo>
                  <a:lnTo>
                    <a:pt x="46405" y="355"/>
                  </a:lnTo>
                  <a:lnTo>
                    <a:pt x="47828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820816" y="889337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69">
                  <a:moveTo>
                    <a:pt x="50723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47155" y="889"/>
                  </a:lnTo>
                  <a:lnTo>
                    <a:pt x="48577" y="533"/>
                  </a:lnTo>
                  <a:lnTo>
                    <a:pt x="49301" y="355"/>
                  </a:lnTo>
                  <a:lnTo>
                    <a:pt x="50723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20791" y="888613"/>
              <a:ext cx="53975" cy="1270"/>
            </a:xfrm>
            <a:custGeom>
              <a:avLst/>
              <a:gdLst/>
              <a:ahLst/>
              <a:cxnLst/>
              <a:rect l="l" t="t" r="r" b="b"/>
              <a:pathLst>
                <a:path w="53975" h="1269">
                  <a:moveTo>
                    <a:pt x="5360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038" y="889"/>
                  </a:lnTo>
                  <a:lnTo>
                    <a:pt x="51460" y="533"/>
                  </a:lnTo>
                  <a:lnTo>
                    <a:pt x="52184" y="355"/>
                  </a:lnTo>
                  <a:lnTo>
                    <a:pt x="5360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820765" y="887902"/>
              <a:ext cx="56515" cy="1270"/>
            </a:xfrm>
            <a:custGeom>
              <a:avLst/>
              <a:gdLst/>
              <a:ahLst/>
              <a:cxnLst/>
              <a:rect l="l" t="t" r="r" b="b"/>
              <a:pathLst>
                <a:path w="56514" h="1269">
                  <a:moveTo>
                    <a:pt x="56502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2920" y="889"/>
                  </a:lnTo>
                  <a:lnTo>
                    <a:pt x="54343" y="533"/>
                  </a:lnTo>
                  <a:lnTo>
                    <a:pt x="55067" y="355"/>
                  </a:lnTo>
                  <a:lnTo>
                    <a:pt x="5650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20740" y="887190"/>
              <a:ext cx="59690" cy="1270"/>
            </a:xfrm>
            <a:custGeom>
              <a:avLst/>
              <a:gdLst/>
              <a:ahLst/>
              <a:cxnLst/>
              <a:rect l="l" t="t" r="r" b="b"/>
              <a:pathLst>
                <a:path w="59689" h="1269">
                  <a:moveTo>
                    <a:pt x="59385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55803" y="889"/>
                  </a:lnTo>
                  <a:lnTo>
                    <a:pt x="57226" y="533"/>
                  </a:lnTo>
                  <a:lnTo>
                    <a:pt x="57950" y="355"/>
                  </a:lnTo>
                  <a:lnTo>
                    <a:pt x="59385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20714" y="886466"/>
              <a:ext cx="62865" cy="1270"/>
            </a:xfrm>
            <a:custGeom>
              <a:avLst/>
              <a:gdLst/>
              <a:ahLst/>
              <a:cxnLst/>
              <a:rect l="l" t="t" r="r" b="b"/>
              <a:pathLst>
                <a:path w="62864" h="1269">
                  <a:moveTo>
                    <a:pt x="62268" y="0"/>
                  </a:move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8699" y="889"/>
                  </a:lnTo>
                  <a:lnTo>
                    <a:pt x="60121" y="533"/>
                  </a:lnTo>
                  <a:lnTo>
                    <a:pt x="60845" y="355"/>
                  </a:lnTo>
                  <a:lnTo>
                    <a:pt x="62268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20676" y="885755"/>
              <a:ext cx="65405" cy="1270"/>
            </a:xfrm>
            <a:custGeom>
              <a:avLst/>
              <a:gdLst/>
              <a:ahLst/>
              <a:cxnLst/>
              <a:rect l="l" t="t" r="r" b="b"/>
              <a:pathLst>
                <a:path w="65404" h="1269">
                  <a:moveTo>
                    <a:pt x="65176" y="0"/>
                  </a:move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61582" y="889"/>
                  </a:lnTo>
                  <a:lnTo>
                    <a:pt x="63004" y="533"/>
                  </a:lnTo>
                  <a:lnTo>
                    <a:pt x="63728" y="355"/>
                  </a:lnTo>
                  <a:lnTo>
                    <a:pt x="65176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820651" y="885044"/>
              <a:ext cx="68580" cy="1270"/>
            </a:xfrm>
            <a:custGeom>
              <a:avLst/>
              <a:gdLst/>
              <a:ahLst/>
              <a:cxnLst/>
              <a:rect l="l" t="t" r="r" b="b"/>
              <a:pathLst>
                <a:path w="68579" h="1269">
                  <a:moveTo>
                    <a:pt x="68046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64477" y="889"/>
                  </a:lnTo>
                  <a:lnTo>
                    <a:pt x="65900" y="533"/>
                  </a:lnTo>
                  <a:lnTo>
                    <a:pt x="66624" y="355"/>
                  </a:lnTo>
                  <a:lnTo>
                    <a:pt x="68046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820626" y="884320"/>
              <a:ext cx="71120" cy="1270"/>
            </a:xfrm>
            <a:custGeom>
              <a:avLst/>
              <a:gdLst/>
              <a:ahLst/>
              <a:cxnLst/>
              <a:rect l="l" t="t" r="r" b="b"/>
              <a:pathLst>
                <a:path w="71120" h="1269">
                  <a:moveTo>
                    <a:pt x="70929" y="0"/>
                  </a:move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67360" y="901"/>
                  </a:lnTo>
                  <a:lnTo>
                    <a:pt x="68795" y="533"/>
                  </a:lnTo>
                  <a:lnTo>
                    <a:pt x="69507" y="355"/>
                  </a:lnTo>
                  <a:lnTo>
                    <a:pt x="7092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820620" y="883961"/>
              <a:ext cx="72390" cy="635"/>
            </a:xfrm>
            <a:custGeom>
              <a:avLst/>
              <a:gdLst/>
              <a:ahLst/>
              <a:cxnLst/>
              <a:rect l="l" t="t" r="r" b="b"/>
              <a:pathLst>
                <a:path w="72389" h="634">
                  <a:moveTo>
                    <a:pt x="20" y="537"/>
                  </a:moveTo>
                  <a:lnTo>
                    <a:pt x="0" y="0"/>
                  </a:lnTo>
                  <a:lnTo>
                    <a:pt x="72372" y="0"/>
                  </a:lnTo>
                  <a:lnTo>
                    <a:pt x="70224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4D4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0606" y="883602"/>
              <a:ext cx="74295" cy="635"/>
            </a:xfrm>
            <a:custGeom>
              <a:avLst/>
              <a:gdLst/>
              <a:ahLst/>
              <a:cxnLst/>
              <a:rect l="l" t="t" r="r" b="b"/>
              <a:pathLst>
                <a:path w="74295" h="634">
                  <a:moveTo>
                    <a:pt x="20" y="535"/>
                  </a:moveTo>
                  <a:lnTo>
                    <a:pt x="0" y="0"/>
                  </a:lnTo>
                  <a:lnTo>
                    <a:pt x="73823" y="0"/>
                  </a:lnTo>
                  <a:lnTo>
                    <a:pt x="716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20593" y="883245"/>
              <a:ext cx="75565" cy="635"/>
            </a:xfrm>
            <a:custGeom>
              <a:avLst/>
              <a:gdLst/>
              <a:ahLst/>
              <a:cxnLst/>
              <a:rect l="l" t="t" r="r" b="b"/>
              <a:pathLst>
                <a:path w="75564" h="634">
                  <a:moveTo>
                    <a:pt x="20" y="535"/>
                  </a:moveTo>
                  <a:lnTo>
                    <a:pt x="0" y="0"/>
                  </a:lnTo>
                  <a:lnTo>
                    <a:pt x="75264" y="0"/>
                  </a:lnTo>
                  <a:lnTo>
                    <a:pt x="73121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3D3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0579" y="882888"/>
              <a:ext cx="76835" cy="635"/>
            </a:xfrm>
            <a:custGeom>
              <a:avLst/>
              <a:gdLst/>
              <a:ahLst/>
              <a:cxnLst/>
              <a:rect l="l" t="t" r="r" b="b"/>
              <a:pathLst>
                <a:path w="76835" h="634">
                  <a:moveTo>
                    <a:pt x="20" y="537"/>
                  </a:moveTo>
                  <a:lnTo>
                    <a:pt x="0" y="0"/>
                  </a:lnTo>
                  <a:lnTo>
                    <a:pt x="76704" y="0"/>
                  </a:lnTo>
                  <a:lnTo>
                    <a:pt x="74556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820565" y="882529"/>
              <a:ext cx="78740" cy="635"/>
            </a:xfrm>
            <a:custGeom>
              <a:avLst/>
              <a:gdLst/>
              <a:ahLst/>
              <a:cxnLst/>
              <a:rect l="l" t="t" r="r" b="b"/>
              <a:pathLst>
                <a:path w="78739" h="634">
                  <a:moveTo>
                    <a:pt x="20" y="535"/>
                  </a:moveTo>
                  <a:lnTo>
                    <a:pt x="0" y="0"/>
                  </a:lnTo>
                  <a:lnTo>
                    <a:pt x="78155" y="0"/>
                  </a:lnTo>
                  <a:lnTo>
                    <a:pt x="760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2D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20552" y="882172"/>
              <a:ext cx="80010" cy="635"/>
            </a:xfrm>
            <a:custGeom>
              <a:avLst/>
              <a:gdLst/>
              <a:ahLst/>
              <a:cxnLst/>
              <a:rect l="l" t="t" r="r" b="b"/>
              <a:pathLst>
                <a:path w="80010" h="634">
                  <a:moveTo>
                    <a:pt x="20" y="537"/>
                  </a:moveTo>
                  <a:lnTo>
                    <a:pt x="0" y="0"/>
                  </a:lnTo>
                  <a:lnTo>
                    <a:pt x="79596" y="0"/>
                  </a:lnTo>
                  <a:lnTo>
                    <a:pt x="77448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820538" y="881812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0" y="539"/>
                  </a:moveTo>
                  <a:lnTo>
                    <a:pt x="0" y="0"/>
                  </a:lnTo>
                  <a:lnTo>
                    <a:pt x="81047" y="0"/>
                  </a:lnTo>
                  <a:lnTo>
                    <a:pt x="78889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D1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820524" y="881455"/>
              <a:ext cx="82550" cy="635"/>
            </a:xfrm>
            <a:custGeom>
              <a:avLst/>
              <a:gdLst/>
              <a:ahLst/>
              <a:cxnLst/>
              <a:rect l="l" t="t" r="r" b="b"/>
              <a:pathLst>
                <a:path w="82550" h="634">
                  <a:moveTo>
                    <a:pt x="20" y="537"/>
                  </a:moveTo>
                  <a:lnTo>
                    <a:pt x="0" y="0"/>
                  </a:lnTo>
                  <a:lnTo>
                    <a:pt x="82488" y="0"/>
                  </a:lnTo>
                  <a:lnTo>
                    <a:pt x="80339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0511" y="881100"/>
              <a:ext cx="84455" cy="635"/>
            </a:xfrm>
            <a:custGeom>
              <a:avLst/>
              <a:gdLst/>
              <a:ahLst/>
              <a:cxnLst/>
              <a:rect l="l" t="t" r="r" b="b"/>
              <a:pathLst>
                <a:path w="84454" h="634">
                  <a:moveTo>
                    <a:pt x="20" y="535"/>
                  </a:moveTo>
                  <a:lnTo>
                    <a:pt x="0" y="0"/>
                  </a:lnTo>
                  <a:lnTo>
                    <a:pt x="83923" y="0"/>
                  </a:lnTo>
                  <a:lnTo>
                    <a:pt x="8178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D0D0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820497" y="880739"/>
              <a:ext cx="85725" cy="635"/>
            </a:xfrm>
            <a:custGeom>
              <a:avLst/>
              <a:gdLst/>
              <a:ahLst/>
              <a:cxnLst/>
              <a:rect l="l" t="t" r="r" b="b"/>
              <a:pathLst>
                <a:path w="85725" h="634">
                  <a:moveTo>
                    <a:pt x="20" y="537"/>
                  </a:moveTo>
                  <a:lnTo>
                    <a:pt x="0" y="0"/>
                  </a:lnTo>
                  <a:lnTo>
                    <a:pt x="85379" y="0"/>
                  </a:lnTo>
                  <a:lnTo>
                    <a:pt x="83231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820483" y="880383"/>
              <a:ext cx="86995" cy="635"/>
            </a:xfrm>
            <a:custGeom>
              <a:avLst/>
              <a:gdLst/>
              <a:ahLst/>
              <a:cxnLst/>
              <a:rect l="l" t="t" r="r" b="b"/>
              <a:pathLst>
                <a:path w="86995" h="634">
                  <a:moveTo>
                    <a:pt x="20" y="535"/>
                  </a:moveTo>
                  <a:lnTo>
                    <a:pt x="0" y="0"/>
                  </a:lnTo>
                  <a:lnTo>
                    <a:pt x="86815" y="0"/>
                  </a:lnTo>
                  <a:lnTo>
                    <a:pt x="8467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FC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820469" y="880027"/>
              <a:ext cx="88265" cy="635"/>
            </a:xfrm>
            <a:custGeom>
              <a:avLst/>
              <a:gdLst/>
              <a:ahLst/>
              <a:cxnLst/>
              <a:rect l="l" t="t" r="r" b="b"/>
              <a:pathLst>
                <a:path w="88264" h="634">
                  <a:moveTo>
                    <a:pt x="20" y="535"/>
                  </a:moveTo>
                  <a:lnTo>
                    <a:pt x="0" y="0"/>
                  </a:lnTo>
                  <a:lnTo>
                    <a:pt x="88255" y="0"/>
                  </a:lnTo>
                  <a:lnTo>
                    <a:pt x="86112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820456" y="879666"/>
              <a:ext cx="90170" cy="635"/>
            </a:xfrm>
            <a:custGeom>
              <a:avLst/>
              <a:gdLst/>
              <a:ahLst/>
              <a:cxnLst/>
              <a:rect l="l" t="t" r="r" b="b"/>
              <a:pathLst>
                <a:path w="90170" h="634">
                  <a:moveTo>
                    <a:pt x="20" y="537"/>
                  </a:moveTo>
                  <a:lnTo>
                    <a:pt x="0" y="0"/>
                  </a:lnTo>
                  <a:lnTo>
                    <a:pt x="89711" y="0"/>
                  </a:lnTo>
                  <a:lnTo>
                    <a:pt x="8756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E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20442" y="879310"/>
              <a:ext cx="91440" cy="635"/>
            </a:xfrm>
            <a:custGeom>
              <a:avLst/>
              <a:gdLst/>
              <a:ahLst/>
              <a:cxnLst/>
              <a:rect l="l" t="t" r="r" b="b"/>
              <a:pathLst>
                <a:path w="91439" h="634">
                  <a:moveTo>
                    <a:pt x="20" y="535"/>
                  </a:moveTo>
                  <a:lnTo>
                    <a:pt x="0" y="0"/>
                  </a:lnTo>
                  <a:lnTo>
                    <a:pt x="91147" y="0"/>
                  </a:lnTo>
                  <a:lnTo>
                    <a:pt x="8900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820428" y="878953"/>
              <a:ext cx="92075" cy="635"/>
            </a:xfrm>
            <a:custGeom>
              <a:avLst/>
              <a:gdLst/>
              <a:ahLst/>
              <a:cxnLst/>
              <a:rect l="l" t="t" r="r" b="b"/>
              <a:pathLst>
                <a:path w="92075" h="634">
                  <a:moveTo>
                    <a:pt x="92023" y="0"/>
                  </a:moveTo>
                  <a:lnTo>
                    <a:pt x="0" y="0"/>
                  </a:lnTo>
                  <a:lnTo>
                    <a:pt x="20" y="537"/>
                  </a:lnTo>
                  <a:lnTo>
                    <a:pt x="90439" y="537"/>
                  </a:lnTo>
                  <a:lnTo>
                    <a:pt x="91897" y="172"/>
                  </a:lnTo>
                  <a:lnTo>
                    <a:pt x="92023" y="0"/>
                  </a:lnTo>
                  <a:close/>
                </a:path>
              </a:pathLst>
            </a:custGeom>
            <a:solidFill>
              <a:srgbClr val="CD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820414" y="878594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301" y="0"/>
                  </a:lnTo>
                  <a:lnTo>
                    <a:pt x="9189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820401" y="878237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20" y="535"/>
                  </a:moveTo>
                  <a:lnTo>
                    <a:pt x="0" y="0"/>
                  </a:lnTo>
                  <a:lnTo>
                    <a:pt x="92576" y="0"/>
                  </a:lnTo>
                  <a:lnTo>
                    <a:pt x="921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CCC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820387" y="877880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7"/>
                  </a:moveTo>
                  <a:lnTo>
                    <a:pt x="0" y="0"/>
                  </a:lnTo>
                  <a:lnTo>
                    <a:pt x="92851" y="0"/>
                  </a:lnTo>
                  <a:lnTo>
                    <a:pt x="924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820373" y="877521"/>
              <a:ext cx="93345" cy="635"/>
            </a:xfrm>
            <a:custGeom>
              <a:avLst/>
              <a:gdLst/>
              <a:ahLst/>
              <a:cxnLst/>
              <a:rect l="l" t="t" r="r" b="b"/>
              <a:pathLst>
                <a:path w="93345" h="634">
                  <a:moveTo>
                    <a:pt x="20" y="535"/>
                  </a:moveTo>
                  <a:lnTo>
                    <a:pt x="0" y="0"/>
                  </a:lnTo>
                  <a:lnTo>
                    <a:pt x="93128" y="0"/>
                  </a:lnTo>
                  <a:lnTo>
                    <a:pt x="927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BC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820360" y="877164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404" y="0"/>
                  </a:lnTo>
                  <a:lnTo>
                    <a:pt x="9301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20346" y="87680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678" y="0"/>
                  </a:lnTo>
                  <a:lnTo>
                    <a:pt x="9328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ACA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820332" y="876448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7"/>
                  </a:moveTo>
                  <a:lnTo>
                    <a:pt x="0" y="0"/>
                  </a:lnTo>
                  <a:lnTo>
                    <a:pt x="93956" y="0"/>
                  </a:lnTo>
                  <a:lnTo>
                    <a:pt x="9356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820319" y="876092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93966" y="0"/>
                  </a:moveTo>
                  <a:lnTo>
                    <a:pt x="0" y="0"/>
                  </a:lnTo>
                  <a:lnTo>
                    <a:pt x="20" y="535"/>
                  </a:lnTo>
                  <a:lnTo>
                    <a:pt x="93838" y="535"/>
                  </a:lnTo>
                  <a:lnTo>
                    <a:pt x="93973" y="351"/>
                  </a:lnTo>
                  <a:lnTo>
                    <a:pt x="93966" y="0"/>
                  </a:lnTo>
                  <a:close/>
                </a:path>
              </a:pathLst>
            </a:custGeom>
            <a:solidFill>
              <a:srgbClr val="C9C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820305" y="875735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20" y="535"/>
                  </a:moveTo>
                  <a:lnTo>
                    <a:pt x="0" y="0"/>
                  </a:lnTo>
                  <a:lnTo>
                    <a:pt x="93973" y="0"/>
                  </a:lnTo>
                  <a:lnTo>
                    <a:pt x="9398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820291" y="875376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3981" y="0"/>
                  </a:lnTo>
                  <a:lnTo>
                    <a:pt x="9399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8C8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820257" y="874668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18" y="889"/>
                  </a:moveTo>
                  <a:lnTo>
                    <a:pt x="94005" y="533"/>
                  </a:lnTo>
                  <a:lnTo>
                    <a:pt x="94005" y="355"/>
                  </a:lnTo>
                  <a:lnTo>
                    <a:pt x="939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18" y="889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820232" y="87395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889"/>
                  </a:moveTo>
                  <a:lnTo>
                    <a:pt x="94018" y="533"/>
                  </a:lnTo>
                  <a:lnTo>
                    <a:pt x="94018" y="355"/>
                  </a:lnTo>
                  <a:lnTo>
                    <a:pt x="94005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94030" y="8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820206" y="873233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30" y="355"/>
                  </a:moveTo>
                  <a:lnTo>
                    <a:pt x="940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30" y="889"/>
                  </a:lnTo>
                  <a:lnTo>
                    <a:pt x="94030" y="533"/>
                  </a:lnTo>
                  <a:lnTo>
                    <a:pt x="94030" y="355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820181" y="872522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43" y="355"/>
                  </a:moveTo>
                  <a:lnTo>
                    <a:pt x="94030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94043" y="889"/>
                  </a:lnTo>
                  <a:lnTo>
                    <a:pt x="94043" y="533"/>
                  </a:lnTo>
                  <a:lnTo>
                    <a:pt x="94043" y="355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820143" y="871811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68" y="355"/>
                  </a:moveTo>
                  <a:lnTo>
                    <a:pt x="94056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68" y="889"/>
                  </a:lnTo>
                  <a:lnTo>
                    <a:pt x="94068" y="533"/>
                  </a:lnTo>
                  <a:lnTo>
                    <a:pt x="94068" y="355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20118" y="871087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81" y="355"/>
                  </a:moveTo>
                  <a:lnTo>
                    <a:pt x="9406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94081" y="901"/>
                  </a:lnTo>
                  <a:lnTo>
                    <a:pt x="94081" y="533"/>
                  </a:lnTo>
                  <a:lnTo>
                    <a:pt x="94081" y="355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820092" y="870376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094" y="355"/>
                  </a:moveTo>
                  <a:lnTo>
                    <a:pt x="9408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094" y="889"/>
                  </a:lnTo>
                  <a:lnTo>
                    <a:pt x="94094" y="533"/>
                  </a:lnTo>
                  <a:lnTo>
                    <a:pt x="94094" y="355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20067" y="869664"/>
              <a:ext cx="94615" cy="1270"/>
            </a:xfrm>
            <a:custGeom>
              <a:avLst/>
              <a:gdLst/>
              <a:ahLst/>
              <a:cxnLst/>
              <a:rect l="l" t="t" r="r" b="b"/>
              <a:pathLst>
                <a:path w="94614" h="1269">
                  <a:moveTo>
                    <a:pt x="94107" y="355"/>
                  </a:moveTo>
                  <a:lnTo>
                    <a:pt x="940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94107" y="889"/>
                  </a:lnTo>
                  <a:lnTo>
                    <a:pt x="94107" y="533"/>
                  </a:lnTo>
                  <a:lnTo>
                    <a:pt x="94107" y="355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820058" y="86929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04" y="0"/>
                  </a:lnTo>
                  <a:lnTo>
                    <a:pt x="9411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C0C0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820044" y="86893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11" y="0"/>
                  </a:lnTo>
                  <a:lnTo>
                    <a:pt x="94120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820031" y="86858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18" y="0"/>
                  </a:lnTo>
                  <a:lnTo>
                    <a:pt x="9412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FB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820017" y="86822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25" y="0"/>
                  </a:lnTo>
                  <a:lnTo>
                    <a:pt x="94135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820003" y="86786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32" y="0"/>
                  </a:lnTo>
                  <a:lnTo>
                    <a:pt x="9414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EBE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819990" y="86750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40" y="0"/>
                  </a:lnTo>
                  <a:lnTo>
                    <a:pt x="9414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819976" y="867149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47" y="0"/>
                  </a:lnTo>
                  <a:lnTo>
                    <a:pt x="9415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DB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819962" y="86679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54" y="0"/>
                  </a:lnTo>
                  <a:lnTo>
                    <a:pt x="9416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819948" y="866433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9"/>
                  </a:moveTo>
                  <a:lnTo>
                    <a:pt x="0" y="0"/>
                  </a:lnTo>
                  <a:lnTo>
                    <a:pt x="94161" y="0"/>
                  </a:lnTo>
                  <a:lnTo>
                    <a:pt x="94171" y="539"/>
                  </a:lnTo>
                  <a:lnTo>
                    <a:pt x="20" y="539"/>
                  </a:lnTo>
                  <a:close/>
                </a:path>
              </a:pathLst>
            </a:custGeom>
            <a:solidFill>
              <a:srgbClr val="BCBC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819935" y="86607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69" y="0"/>
                  </a:lnTo>
                  <a:lnTo>
                    <a:pt x="94178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19921" y="865720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76" y="0"/>
                  </a:lnTo>
                  <a:lnTo>
                    <a:pt x="9418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BBB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819907" y="86536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83" y="0"/>
                  </a:lnTo>
                  <a:lnTo>
                    <a:pt x="94193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819893" y="86500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190" y="0"/>
                  </a:lnTo>
                  <a:lnTo>
                    <a:pt x="94200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ABA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819880" y="86464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198" y="0"/>
                  </a:lnTo>
                  <a:lnTo>
                    <a:pt x="94207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19866" y="864288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05" y="0"/>
                  </a:lnTo>
                  <a:lnTo>
                    <a:pt x="94214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9B9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819852" y="863931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12" y="0"/>
                  </a:lnTo>
                  <a:lnTo>
                    <a:pt x="94222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19839" y="863575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19" y="0"/>
                  </a:lnTo>
                  <a:lnTo>
                    <a:pt x="94229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8B8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9825" y="863214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5"/>
                  </a:moveTo>
                  <a:lnTo>
                    <a:pt x="0" y="0"/>
                  </a:lnTo>
                  <a:lnTo>
                    <a:pt x="94226" y="0"/>
                  </a:lnTo>
                  <a:lnTo>
                    <a:pt x="94236" y="535"/>
                  </a:lnTo>
                  <a:lnTo>
                    <a:pt x="20" y="535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19811" y="862857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20" y="537"/>
                  </a:moveTo>
                  <a:lnTo>
                    <a:pt x="0" y="0"/>
                  </a:lnTo>
                  <a:lnTo>
                    <a:pt x="94234" y="0"/>
                  </a:lnTo>
                  <a:lnTo>
                    <a:pt x="94243" y="537"/>
                  </a:lnTo>
                  <a:lnTo>
                    <a:pt x="20" y="537"/>
                  </a:lnTo>
                  <a:close/>
                </a:path>
              </a:pathLst>
            </a:custGeom>
            <a:solidFill>
              <a:srgbClr val="B7B7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819810" y="862502"/>
              <a:ext cx="94615" cy="635"/>
            </a:xfrm>
            <a:custGeom>
              <a:avLst/>
              <a:gdLst/>
              <a:ahLst/>
              <a:cxnLst/>
              <a:rect l="l" t="t" r="r" b="b"/>
              <a:pathLst>
                <a:path w="94614" h="634">
                  <a:moveTo>
                    <a:pt x="94228" y="0"/>
                  </a:moveTo>
                  <a:lnTo>
                    <a:pt x="1359" y="0"/>
                  </a:lnTo>
                  <a:lnTo>
                    <a:pt x="0" y="323"/>
                  </a:lnTo>
                  <a:lnTo>
                    <a:pt x="8" y="535"/>
                  </a:lnTo>
                  <a:lnTo>
                    <a:pt x="94238" y="535"/>
                  </a:lnTo>
                  <a:lnTo>
                    <a:pt x="94228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820428" y="862141"/>
              <a:ext cx="93980" cy="635"/>
            </a:xfrm>
            <a:custGeom>
              <a:avLst/>
              <a:gdLst/>
              <a:ahLst/>
              <a:cxnLst/>
              <a:rect l="l" t="t" r="r" b="b"/>
              <a:pathLst>
                <a:path w="93979" h="634">
                  <a:moveTo>
                    <a:pt x="0" y="537"/>
                  </a:moveTo>
                  <a:lnTo>
                    <a:pt x="2255" y="0"/>
                  </a:lnTo>
                  <a:lnTo>
                    <a:pt x="93603" y="0"/>
                  </a:lnTo>
                  <a:lnTo>
                    <a:pt x="93613" y="537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B6B6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821926" y="861786"/>
              <a:ext cx="92710" cy="635"/>
            </a:xfrm>
            <a:custGeom>
              <a:avLst/>
              <a:gdLst/>
              <a:ahLst/>
              <a:cxnLst/>
              <a:rect l="l" t="t" r="r" b="b"/>
              <a:pathLst>
                <a:path w="92710" h="634">
                  <a:moveTo>
                    <a:pt x="0" y="535"/>
                  </a:moveTo>
                  <a:lnTo>
                    <a:pt x="2249" y="0"/>
                  </a:lnTo>
                  <a:lnTo>
                    <a:pt x="92099" y="0"/>
                  </a:lnTo>
                  <a:lnTo>
                    <a:pt x="92109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823420" y="861079"/>
              <a:ext cx="90805" cy="1270"/>
            </a:xfrm>
            <a:custGeom>
              <a:avLst/>
              <a:gdLst/>
              <a:ahLst/>
              <a:cxnLst/>
              <a:rect l="l" t="t" r="r" b="b"/>
              <a:pathLst>
                <a:path w="90804" h="1269">
                  <a:moveTo>
                    <a:pt x="90601" y="889"/>
                  </a:moveTo>
                  <a:lnTo>
                    <a:pt x="90589" y="533"/>
                  </a:lnTo>
                  <a:lnTo>
                    <a:pt x="90589" y="355"/>
                  </a:lnTo>
                  <a:lnTo>
                    <a:pt x="90589" y="0"/>
                  </a:lnTo>
                  <a:lnTo>
                    <a:pt x="3759" y="0"/>
                  </a:lnTo>
                  <a:lnTo>
                    <a:pt x="2260" y="355"/>
                  </a:lnTo>
                  <a:lnTo>
                    <a:pt x="1511" y="533"/>
                  </a:lnTo>
                  <a:lnTo>
                    <a:pt x="0" y="889"/>
                  </a:lnTo>
                  <a:lnTo>
                    <a:pt x="90601" y="889"/>
                  </a:lnTo>
                  <a:close/>
                </a:path>
              </a:pathLst>
            </a:custGeom>
            <a:solidFill>
              <a:srgbClr val="B5B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826431" y="860712"/>
              <a:ext cx="87630" cy="635"/>
            </a:xfrm>
            <a:custGeom>
              <a:avLst/>
              <a:gdLst/>
              <a:ahLst/>
              <a:cxnLst/>
              <a:rect l="l" t="t" r="r" b="b"/>
              <a:pathLst>
                <a:path w="87629" h="634">
                  <a:moveTo>
                    <a:pt x="87575" y="0"/>
                  </a:moveTo>
                  <a:lnTo>
                    <a:pt x="2053" y="0"/>
                  </a:lnTo>
                  <a:lnTo>
                    <a:pt x="1812" y="104"/>
                  </a:lnTo>
                  <a:lnTo>
                    <a:pt x="0" y="535"/>
                  </a:lnTo>
                  <a:lnTo>
                    <a:pt x="87584" y="535"/>
                  </a:lnTo>
                  <a:lnTo>
                    <a:pt x="87575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827924" y="860356"/>
              <a:ext cx="86360" cy="635"/>
            </a:xfrm>
            <a:custGeom>
              <a:avLst/>
              <a:gdLst/>
              <a:ahLst/>
              <a:cxnLst/>
              <a:rect l="l" t="t" r="r" b="b"/>
              <a:pathLst>
                <a:path w="86360" h="634">
                  <a:moveTo>
                    <a:pt x="86075" y="0"/>
                  </a:moveTo>
                  <a:lnTo>
                    <a:pt x="1384" y="0"/>
                  </a:lnTo>
                  <a:lnTo>
                    <a:pt x="319" y="461"/>
                  </a:lnTo>
                  <a:lnTo>
                    <a:pt x="0" y="537"/>
                  </a:lnTo>
                  <a:lnTo>
                    <a:pt x="86085" y="537"/>
                  </a:lnTo>
                  <a:lnTo>
                    <a:pt x="86075" y="0"/>
                  </a:lnTo>
                  <a:close/>
                </a:path>
              </a:pathLst>
            </a:custGeom>
            <a:solidFill>
              <a:srgbClr val="B4B4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828893" y="859644"/>
              <a:ext cx="85725" cy="1270"/>
            </a:xfrm>
            <a:custGeom>
              <a:avLst/>
              <a:gdLst/>
              <a:ahLst/>
              <a:cxnLst/>
              <a:rect l="l" t="t" r="r" b="b"/>
              <a:pathLst>
                <a:path w="85725" h="1269">
                  <a:moveTo>
                    <a:pt x="85102" y="889"/>
                  </a:moveTo>
                  <a:lnTo>
                    <a:pt x="85090" y="533"/>
                  </a:lnTo>
                  <a:lnTo>
                    <a:pt x="85090" y="355"/>
                  </a:lnTo>
                  <a:lnTo>
                    <a:pt x="85090" y="0"/>
                  </a:lnTo>
                  <a:lnTo>
                    <a:pt x="2070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5102" y="889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830547" y="859284"/>
              <a:ext cx="83820" cy="635"/>
            </a:xfrm>
            <a:custGeom>
              <a:avLst/>
              <a:gdLst/>
              <a:ahLst/>
              <a:cxnLst/>
              <a:rect l="l" t="t" r="r" b="b"/>
              <a:pathLst>
                <a:path w="83820" h="634">
                  <a:moveTo>
                    <a:pt x="0" y="535"/>
                  </a:moveTo>
                  <a:lnTo>
                    <a:pt x="1237" y="0"/>
                  </a:lnTo>
                  <a:lnTo>
                    <a:pt x="83433" y="0"/>
                  </a:lnTo>
                  <a:lnTo>
                    <a:pt x="83443" y="535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3B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831370" y="858577"/>
              <a:ext cx="83185" cy="1270"/>
            </a:xfrm>
            <a:custGeom>
              <a:avLst/>
              <a:gdLst/>
              <a:ahLst/>
              <a:cxnLst/>
              <a:rect l="l" t="t" r="r" b="b"/>
              <a:pathLst>
                <a:path w="83185" h="1269">
                  <a:moveTo>
                    <a:pt x="82613" y="889"/>
                  </a:moveTo>
                  <a:lnTo>
                    <a:pt x="82600" y="533"/>
                  </a:lnTo>
                  <a:lnTo>
                    <a:pt x="82600" y="355"/>
                  </a:lnTo>
                  <a:lnTo>
                    <a:pt x="82588" y="0"/>
                  </a:lnTo>
                  <a:lnTo>
                    <a:pt x="2057" y="0"/>
                  </a:lnTo>
                  <a:lnTo>
                    <a:pt x="1244" y="355"/>
                  </a:lnTo>
                  <a:lnTo>
                    <a:pt x="825" y="533"/>
                  </a:lnTo>
                  <a:lnTo>
                    <a:pt x="0" y="889"/>
                  </a:lnTo>
                  <a:lnTo>
                    <a:pt x="82613" y="889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833034" y="858207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80926" y="0"/>
                  </a:moveTo>
                  <a:lnTo>
                    <a:pt x="712" y="0"/>
                  </a:lnTo>
                  <a:lnTo>
                    <a:pt x="721" y="223"/>
                  </a:lnTo>
                  <a:lnTo>
                    <a:pt x="0" y="535"/>
                  </a:lnTo>
                  <a:lnTo>
                    <a:pt x="80936" y="535"/>
                  </a:lnTo>
                  <a:lnTo>
                    <a:pt x="80926" y="0"/>
                  </a:lnTo>
                  <a:close/>
                </a:path>
              </a:pathLst>
            </a:custGeom>
            <a:solidFill>
              <a:srgbClr val="B2B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33707" y="8574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51" y="889"/>
                  </a:moveTo>
                  <a:lnTo>
                    <a:pt x="80238" y="533"/>
                  </a:lnTo>
                  <a:lnTo>
                    <a:pt x="80238" y="355"/>
                  </a:lnTo>
                  <a:lnTo>
                    <a:pt x="80238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251" y="889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833703" y="85713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38" y="0"/>
                  </a:lnTo>
                  <a:lnTo>
                    <a:pt x="8024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B1B1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833668" y="85643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64" y="355"/>
                  </a:moveTo>
                  <a:lnTo>
                    <a:pt x="8025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264" y="889"/>
                  </a:lnTo>
                  <a:lnTo>
                    <a:pt x="80264" y="533"/>
                  </a:lnTo>
                  <a:lnTo>
                    <a:pt x="80264" y="355"/>
                  </a:lnTo>
                  <a:close/>
                </a:path>
              </a:pathLst>
            </a:custGeom>
            <a:solidFill>
              <a:srgbClr val="B0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833660" y="85606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61" y="0"/>
                  </a:lnTo>
                  <a:lnTo>
                    <a:pt x="8027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B0B0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833630" y="8553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289" y="889"/>
                  </a:moveTo>
                  <a:lnTo>
                    <a:pt x="80276" y="533"/>
                  </a:lnTo>
                  <a:lnTo>
                    <a:pt x="80276" y="355"/>
                  </a:lnTo>
                  <a:lnTo>
                    <a:pt x="80276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289" y="889"/>
                  </a:lnTo>
                  <a:close/>
                </a:path>
              </a:pathLst>
            </a:custGeom>
            <a:solidFill>
              <a:srgbClr val="AF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833617" y="854989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285" y="0"/>
                  </a:lnTo>
                  <a:lnTo>
                    <a:pt x="8029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FA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833602" y="85463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293" y="0"/>
                  </a:lnTo>
                  <a:lnTo>
                    <a:pt x="80303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E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833567" y="853916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27" y="901"/>
                  </a:moveTo>
                  <a:lnTo>
                    <a:pt x="80314" y="546"/>
                  </a:lnTo>
                  <a:lnTo>
                    <a:pt x="80314" y="368"/>
                  </a:lnTo>
                  <a:lnTo>
                    <a:pt x="80314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27" y="901"/>
                  </a:lnTo>
                  <a:close/>
                </a:path>
              </a:pathLst>
            </a:custGeom>
            <a:solidFill>
              <a:srgbClr val="AEAE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833559" y="85356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17" y="0"/>
                  </a:lnTo>
                  <a:lnTo>
                    <a:pt x="80327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833529" y="85285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40" y="355"/>
                  </a:moveTo>
                  <a:lnTo>
                    <a:pt x="8032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340" y="889"/>
                  </a:lnTo>
                  <a:lnTo>
                    <a:pt x="80340" y="533"/>
                  </a:lnTo>
                  <a:lnTo>
                    <a:pt x="80340" y="355"/>
                  </a:lnTo>
                  <a:close/>
                </a:path>
              </a:pathLst>
            </a:custGeom>
            <a:solidFill>
              <a:srgbClr val="ADAD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833516" y="85248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41" y="0"/>
                  </a:lnTo>
                  <a:lnTo>
                    <a:pt x="8035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C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33478" y="85177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78" y="901"/>
                  </a:moveTo>
                  <a:lnTo>
                    <a:pt x="80365" y="546"/>
                  </a:lnTo>
                  <a:lnTo>
                    <a:pt x="80365" y="368"/>
                  </a:lnTo>
                  <a:lnTo>
                    <a:pt x="80365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378" y="901"/>
                  </a:lnTo>
                  <a:close/>
                </a:path>
              </a:pathLst>
            </a:custGeom>
            <a:solidFill>
              <a:srgbClr val="ACAC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833473" y="85141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365" y="0"/>
                  </a:lnTo>
                  <a:lnTo>
                    <a:pt x="8037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B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833440" y="850703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391" y="355"/>
                  </a:moveTo>
                  <a:lnTo>
                    <a:pt x="803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391" y="901"/>
                  </a:lnTo>
                  <a:lnTo>
                    <a:pt x="80391" y="533"/>
                  </a:lnTo>
                  <a:lnTo>
                    <a:pt x="80391" y="355"/>
                  </a:lnTo>
                  <a:close/>
                </a:path>
              </a:pathLst>
            </a:custGeom>
            <a:solidFill>
              <a:srgbClr val="ABAB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833429" y="85034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389" y="0"/>
                  </a:lnTo>
                  <a:lnTo>
                    <a:pt x="8039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A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833389" y="84962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29" y="901"/>
                  </a:moveTo>
                  <a:lnTo>
                    <a:pt x="80416" y="546"/>
                  </a:lnTo>
                  <a:lnTo>
                    <a:pt x="80416" y="368"/>
                  </a:lnTo>
                  <a:lnTo>
                    <a:pt x="80416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429" y="901"/>
                  </a:lnTo>
                  <a:close/>
                </a:path>
              </a:pathLst>
            </a:custGeom>
            <a:solidFill>
              <a:srgbClr val="AAAA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833386" y="84926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13" y="0"/>
                  </a:lnTo>
                  <a:lnTo>
                    <a:pt x="8042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33351" y="848557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41" y="355"/>
                  </a:moveTo>
                  <a:lnTo>
                    <a:pt x="804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41" y="889"/>
                  </a:lnTo>
                  <a:lnTo>
                    <a:pt x="80441" y="533"/>
                  </a:lnTo>
                  <a:lnTo>
                    <a:pt x="80441" y="355"/>
                  </a:lnTo>
                  <a:close/>
                </a:path>
              </a:pathLst>
            </a:custGeom>
            <a:solidFill>
              <a:srgbClr val="A9A9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833343" y="84819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36" y="0"/>
                  </a:lnTo>
                  <a:lnTo>
                    <a:pt x="804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8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833313" y="847490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67" y="889"/>
                  </a:moveTo>
                  <a:lnTo>
                    <a:pt x="80454" y="533"/>
                  </a:lnTo>
                  <a:lnTo>
                    <a:pt x="80454" y="355"/>
                  </a:lnTo>
                  <a:lnTo>
                    <a:pt x="8044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467" y="889"/>
                  </a:lnTo>
                  <a:close/>
                </a:path>
              </a:pathLst>
            </a:custGeom>
            <a:solidFill>
              <a:srgbClr val="A8A8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833299" y="847122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7"/>
                  </a:moveTo>
                  <a:lnTo>
                    <a:pt x="0" y="0"/>
                  </a:lnTo>
                  <a:lnTo>
                    <a:pt x="80460" y="0"/>
                  </a:lnTo>
                  <a:lnTo>
                    <a:pt x="8047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A7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833262" y="84641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492" y="889"/>
                  </a:moveTo>
                  <a:lnTo>
                    <a:pt x="80479" y="533"/>
                  </a:lnTo>
                  <a:lnTo>
                    <a:pt x="80479" y="355"/>
                  </a:lnTo>
                  <a:lnTo>
                    <a:pt x="8047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492" y="889"/>
                  </a:lnTo>
                  <a:close/>
                </a:path>
              </a:pathLst>
            </a:custGeom>
            <a:solidFill>
              <a:srgbClr val="A7A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833256" y="846050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484" y="0"/>
                  </a:lnTo>
                  <a:lnTo>
                    <a:pt x="80494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833224" y="84534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18" y="889"/>
                  </a:moveTo>
                  <a:lnTo>
                    <a:pt x="80505" y="533"/>
                  </a:lnTo>
                  <a:lnTo>
                    <a:pt x="80505" y="355"/>
                  </a:lnTo>
                  <a:lnTo>
                    <a:pt x="8049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518" y="889"/>
                  </a:lnTo>
                  <a:close/>
                </a:path>
              </a:pathLst>
            </a:custGeom>
            <a:solidFill>
              <a:srgbClr val="A6A6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833213" y="844977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08" y="0"/>
                  </a:lnTo>
                  <a:lnTo>
                    <a:pt x="8051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33173" y="844264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43" y="889"/>
                  </a:moveTo>
                  <a:lnTo>
                    <a:pt x="80530" y="533"/>
                  </a:lnTo>
                  <a:lnTo>
                    <a:pt x="80530" y="355"/>
                  </a:lnTo>
                  <a:lnTo>
                    <a:pt x="80530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543" y="889"/>
                  </a:lnTo>
                  <a:close/>
                </a:path>
              </a:pathLst>
            </a:custGeom>
            <a:solidFill>
              <a:srgbClr val="A5A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833170" y="843904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32" y="0"/>
                  </a:lnTo>
                  <a:lnTo>
                    <a:pt x="8054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833135" y="84319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68" y="889"/>
                  </a:moveTo>
                  <a:lnTo>
                    <a:pt x="80556" y="533"/>
                  </a:lnTo>
                  <a:lnTo>
                    <a:pt x="80556" y="355"/>
                  </a:lnTo>
                  <a:lnTo>
                    <a:pt x="8054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568" y="889"/>
                  </a:lnTo>
                  <a:close/>
                </a:path>
              </a:pathLst>
            </a:custGeom>
            <a:solidFill>
              <a:srgbClr val="A4A4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33126" y="842828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56" y="0"/>
                  </a:lnTo>
                  <a:lnTo>
                    <a:pt x="80565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3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33097" y="842118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581" y="889"/>
                  </a:moveTo>
                  <a:lnTo>
                    <a:pt x="80568" y="533"/>
                  </a:lnTo>
                  <a:lnTo>
                    <a:pt x="80568" y="355"/>
                  </a:lnTo>
                  <a:lnTo>
                    <a:pt x="8056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581" y="889"/>
                  </a:lnTo>
                  <a:close/>
                </a:path>
              </a:pathLst>
            </a:custGeom>
            <a:solidFill>
              <a:srgbClr val="A3A3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33083" y="841755"/>
              <a:ext cx="80645" cy="635"/>
            </a:xfrm>
            <a:custGeom>
              <a:avLst/>
              <a:gdLst/>
              <a:ahLst/>
              <a:cxnLst/>
              <a:rect l="l" t="t" r="r" b="b"/>
              <a:pathLst>
                <a:path w="80645" h="634">
                  <a:moveTo>
                    <a:pt x="21" y="535"/>
                  </a:moveTo>
                  <a:lnTo>
                    <a:pt x="0" y="0"/>
                  </a:lnTo>
                  <a:lnTo>
                    <a:pt x="80580" y="0"/>
                  </a:lnTo>
                  <a:lnTo>
                    <a:pt x="80589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A2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33046" y="841051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19" y="889"/>
                  </a:moveTo>
                  <a:lnTo>
                    <a:pt x="80606" y="533"/>
                  </a:lnTo>
                  <a:lnTo>
                    <a:pt x="80606" y="355"/>
                  </a:lnTo>
                  <a:lnTo>
                    <a:pt x="8059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619" y="889"/>
                  </a:lnTo>
                  <a:close/>
                </a:path>
              </a:pathLst>
            </a:custGeom>
            <a:solidFill>
              <a:srgbClr val="A2A2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33008" y="839972"/>
              <a:ext cx="80645" cy="1270"/>
            </a:xfrm>
            <a:custGeom>
              <a:avLst/>
              <a:gdLst/>
              <a:ahLst/>
              <a:cxnLst/>
              <a:rect l="l" t="t" r="r" b="b"/>
              <a:pathLst>
                <a:path w="80645" h="1269">
                  <a:moveTo>
                    <a:pt x="80645" y="1257"/>
                  </a:moveTo>
                  <a:lnTo>
                    <a:pt x="80632" y="901"/>
                  </a:lnTo>
                  <a:lnTo>
                    <a:pt x="80632" y="711"/>
                  </a:lnTo>
                  <a:lnTo>
                    <a:pt x="80619" y="533"/>
                  </a:lnTo>
                  <a:lnTo>
                    <a:pt x="80619" y="355"/>
                  </a:lnTo>
                  <a:lnTo>
                    <a:pt x="8061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645" y="1257"/>
                  </a:lnTo>
                  <a:close/>
                </a:path>
              </a:pathLst>
            </a:custGeom>
            <a:solidFill>
              <a:srgbClr val="A1A1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32970" y="8392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57" y="889"/>
                  </a:moveTo>
                  <a:lnTo>
                    <a:pt x="80645" y="533"/>
                  </a:lnTo>
                  <a:lnTo>
                    <a:pt x="80645" y="355"/>
                  </a:lnTo>
                  <a:lnTo>
                    <a:pt x="80645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80657" y="889"/>
                  </a:lnTo>
                  <a:close/>
                </a:path>
              </a:pathLst>
            </a:custGeom>
            <a:solidFill>
              <a:srgbClr val="A0A0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32967" y="83889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43" y="0"/>
                  </a:lnTo>
                  <a:lnTo>
                    <a:pt x="80653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32932" y="83818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70" y="355"/>
                  </a:moveTo>
                  <a:lnTo>
                    <a:pt x="8065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670" y="901"/>
                  </a:lnTo>
                  <a:lnTo>
                    <a:pt x="80670" y="546"/>
                  </a:lnTo>
                  <a:lnTo>
                    <a:pt x="80670" y="355"/>
                  </a:lnTo>
                  <a:close/>
                </a:path>
              </a:pathLst>
            </a:custGeom>
            <a:solidFill>
              <a:srgbClr val="9F9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32924" y="83782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667" y="0"/>
                  </a:lnTo>
                  <a:lnTo>
                    <a:pt x="80677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32894" y="8371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695" y="889"/>
                  </a:moveTo>
                  <a:lnTo>
                    <a:pt x="80683" y="533"/>
                  </a:lnTo>
                  <a:lnTo>
                    <a:pt x="80683" y="355"/>
                  </a:lnTo>
                  <a:lnTo>
                    <a:pt x="8068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695" y="889"/>
                  </a:lnTo>
                  <a:close/>
                </a:path>
              </a:pathLst>
            </a:custGeom>
            <a:solidFill>
              <a:srgbClr val="9E9E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32881" y="83675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691" y="0"/>
                  </a:lnTo>
                  <a:lnTo>
                    <a:pt x="8070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32843" y="83603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21" y="355"/>
                  </a:moveTo>
                  <a:lnTo>
                    <a:pt x="8070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901"/>
                  </a:lnTo>
                  <a:lnTo>
                    <a:pt x="80721" y="901"/>
                  </a:lnTo>
                  <a:lnTo>
                    <a:pt x="80721" y="546"/>
                  </a:lnTo>
                  <a:lnTo>
                    <a:pt x="80721" y="355"/>
                  </a:lnTo>
                  <a:close/>
                </a:path>
              </a:pathLst>
            </a:custGeom>
            <a:solidFill>
              <a:srgbClr val="9D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32837" y="835674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9"/>
                  </a:moveTo>
                  <a:lnTo>
                    <a:pt x="0" y="0"/>
                  </a:lnTo>
                  <a:lnTo>
                    <a:pt x="80715" y="0"/>
                  </a:lnTo>
                  <a:lnTo>
                    <a:pt x="80725" y="539"/>
                  </a:lnTo>
                  <a:lnTo>
                    <a:pt x="21" y="539"/>
                  </a:lnTo>
                  <a:close/>
                </a:path>
              </a:pathLst>
            </a:custGeom>
            <a:solidFill>
              <a:srgbClr val="9C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32805" y="83496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46" y="889"/>
                  </a:moveTo>
                  <a:lnTo>
                    <a:pt x="80733" y="533"/>
                  </a:lnTo>
                  <a:lnTo>
                    <a:pt x="80733" y="355"/>
                  </a:lnTo>
                  <a:lnTo>
                    <a:pt x="8073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46" y="889"/>
                  </a:lnTo>
                  <a:close/>
                </a:path>
              </a:pathLst>
            </a:custGeom>
            <a:solidFill>
              <a:srgbClr val="9C9C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32794" y="83460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739" y="0"/>
                  </a:lnTo>
                  <a:lnTo>
                    <a:pt x="80748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32754" y="833888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72" y="368"/>
                  </a:moveTo>
                  <a:lnTo>
                    <a:pt x="80759" y="0"/>
                  </a:lnTo>
                  <a:lnTo>
                    <a:pt x="0" y="0"/>
                  </a:lnTo>
                  <a:lnTo>
                    <a:pt x="25" y="546"/>
                  </a:lnTo>
                  <a:lnTo>
                    <a:pt x="38" y="901"/>
                  </a:lnTo>
                  <a:lnTo>
                    <a:pt x="80772" y="901"/>
                  </a:lnTo>
                  <a:lnTo>
                    <a:pt x="80772" y="546"/>
                  </a:lnTo>
                  <a:lnTo>
                    <a:pt x="80772" y="368"/>
                  </a:lnTo>
                  <a:close/>
                </a:path>
              </a:pathLst>
            </a:custGeom>
            <a:solidFill>
              <a:srgbClr val="9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32751" y="833529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62" y="0"/>
                  </a:lnTo>
                  <a:lnTo>
                    <a:pt x="80772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32716" y="832822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797" y="889"/>
                  </a:moveTo>
                  <a:lnTo>
                    <a:pt x="80784" y="533"/>
                  </a:lnTo>
                  <a:lnTo>
                    <a:pt x="80784" y="355"/>
                  </a:lnTo>
                  <a:lnTo>
                    <a:pt x="8078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797" y="889"/>
                  </a:lnTo>
                  <a:close/>
                </a:path>
              </a:pathLst>
            </a:custGeom>
            <a:solidFill>
              <a:srgbClr val="9A9A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32707" y="832456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786" y="0"/>
                  </a:lnTo>
                  <a:lnTo>
                    <a:pt x="8079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32678" y="83175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10" y="355"/>
                  </a:moveTo>
                  <a:lnTo>
                    <a:pt x="8079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80810" y="889"/>
                  </a:lnTo>
                  <a:lnTo>
                    <a:pt x="80810" y="533"/>
                  </a:lnTo>
                  <a:lnTo>
                    <a:pt x="80810" y="355"/>
                  </a:lnTo>
                  <a:close/>
                </a:path>
              </a:pathLst>
            </a:custGeom>
            <a:solidFill>
              <a:srgbClr val="9999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832664" y="83138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10" y="0"/>
                  </a:lnTo>
                  <a:lnTo>
                    <a:pt x="80820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8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832627" y="830675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48" y="889"/>
                  </a:moveTo>
                  <a:lnTo>
                    <a:pt x="80835" y="533"/>
                  </a:lnTo>
                  <a:lnTo>
                    <a:pt x="80835" y="355"/>
                  </a:lnTo>
                  <a:lnTo>
                    <a:pt x="8082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48" y="889"/>
                  </a:lnTo>
                  <a:close/>
                </a:path>
              </a:pathLst>
            </a:custGeom>
            <a:solidFill>
              <a:srgbClr val="989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32621" y="830310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0834" y="0"/>
                  </a:lnTo>
                  <a:lnTo>
                    <a:pt x="8084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97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32589" y="82960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60" y="889"/>
                  </a:moveTo>
                  <a:lnTo>
                    <a:pt x="80848" y="533"/>
                  </a:lnTo>
                  <a:lnTo>
                    <a:pt x="80848" y="355"/>
                  </a:lnTo>
                  <a:lnTo>
                    <a:pt x="8084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889"/>
                  </a:lnTo>
                  <a:lnTo>
                    <a:pt x="80860" y="889"/>
                  </a:lnTo>
                  <a:close/>
                </a:path>
              </a:pathLst>
            </a:custGeom>
            <a:solidFill>
              <a:srgbClr val="979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32578" y="82923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58" y="0"/>
                  </a:lnTo>
                  <a:lnTo>
                    <a:pt x="80868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6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32538" y="828529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899" y="889"/>
                  </a:moveTo>
                  <a:lnTo>
                    <a:pt x="80886" y="533"/>
                  </a:lnTo>
                  <a:lnTo>
                    <a:pt x="80886" y="355"/>
                  </a:lnTo>
                  <a:lnTo>
                    <a:pt x="8087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0899" y="889"/>
                  </a:lnTo>
                  <a:close/>
                </a:path>
              </a:pathLst>
            </a:custGeom>
            <a:solidFill>
              <a:srgbClr val="9696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32534" y="82816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0882" y="0"/>
                  </a:lnTo>
                  <a:lnTo>
                    <a:pt x="80891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32500" y="82745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11" y="901"/>
                  </a:moveTo>
                  <a:lnTo>
                    <a:pt x="80899" y="546"/>
                  </a:lnTo>
                  <a:lnTo>
                    <a:pt x="80899" y="368"/>
                  </a:lnTo>
                  <a:lnTo>
                    <a:pt x="8089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80911" y="901"/>
                  </a:lnTo>
                  <a:close/>
                </a:path>
              </a:pathLst>
            </a:custGeom>
            <a:solidFill>
              <a:srgbClr val="9595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32462" y="82638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37" y="1257"/>
                  </a:moveTo>
                  <a:lnTo>
                    <a:pt x="80924" y="889"/>
                  </a:lnTo>
                  <a:lnTo>
                    <a:pt x="80924" y="711"/>
                  </a:lnTo>
                  <a:lnTo>
                    <a:pt x="80924" y="533"/>
                  </a:lnTo>
                  <a:lnTo>
                    <a:pt x="80924" y="355"/>
                  </a:lnTo>
                  <a:lnTo>
                    <a:pt x="8091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57"/>
                  </a:lnTo>
                  <a:lnTo>
                    <a:pt x="80937" y="1257"/>
                  </a:lnTo>
                  <a:close/>
                </a:path>
              </a:pathLst>
            </a:custGeom>
            <a:solidFill>
              <a:srgbClr val="9494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32411" y="82530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75" y="1257"/>
                  </a:moveTo>
                  <a:lnTo>
                    <a:pt x="80962" y="901"/>
                  </a:lnTo>
                  <a:lnTo>
                    <a:pt x="80962" y="723"/>
                  </a:lnTo>
                  <a:lnTo>
                    <a:pt x="80949" y="546"/>
                  </a:lnTo>
                  <a:lnTo>
                    <a:pt x="80949" y="368"/>
                  </a:lnTo>
                  <a:lnTo>
                    <a:pt x="80949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0975" y="1257"/>
                  </a:lnTo>
                  <a:close/>
                </a:path>
              </a:pathLst>
            </a:custGeom>
            <a:solidFill>
              <a:srgbClr val="9393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32373" y="82423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0987" y="1257"/>
                  </a:moveTo>
                  <a:lnTo>
                    <a:pt x="80975" y="901"/>
                  </a:lnTo>
                  <a:lnTo>
                    <a:pt x="80975" y="711"/>
                  </a:lnTo>
                  <a:lnTo>
                    <a:pt x="80975" y="533"/>
                  </a:lnTo>
                  <a:lnTo>
                    <a:pt x="80975" y="355"/>
                  </a:lnTo>
                  <a:lnTo>
                    <a:pt x="80962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0987" y="1257"/>
                  </a:lnTo>
                  <a:close/>
                </a:path>
              </a:pathLst>
            </a:custGeom>
            <a:solidFill>
              <a:srgbClr val="9292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32322" y="82315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26" y="1257"/>
                  </a:moveTo>
                  <a:lnTo>
                    <a:pt x="81013" y="901"/>
                  </a:lnTo>
                  <a:lnTo>
                    <a:pt x="81013" y="723"/>
                  </a:lnTo>
                  <a:lnTo>
                    <a:pt x="81000" y="546"/>
                  </a:lnTo>
                  <a:lnTo>
                    <a:pt x="81000" y="368"/>
                  </a:lnTo>
                  <a:lnTo>
                    <a:pt x="81000" y="0"/>
                  </a:lnTo>
                  <a:lnTo>
                    <a:pt x="0" y="0"/>
                  </a:lnTo>
                  <a:lnTo>
                    <a:pt x="12" y="368"/>
                  </a:lnTo>
                  <a:lnTo>
                    <a:pt x="38" y="901"/>
                  </a:lnTo>
                  <a:lnTo>
                    <a:pt x="50" y="1257"/>
                  </a:lnTo>
                  <a:lnTo>
                    <a:pt x="81026" y="1257"/>
                  </a:lnTo>
                  <a:close/>
                </a:path>
              </a:pathLst>
            </a:custGeom>
            <a:solidFill>
              <a:srgbClr val="9191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32284" y="82209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38" y="1257"/>
                  </a:moveTo>
                  <a:lnTo>
                    <a:pt x="81026" y="901"/>
                  </a:lnTo>
                  <a:lnTo>
                    <a:pt x="81026" y="711"/>
                  </a:lnTo>
                  <a:lnTo>
                    <a:pt x="81026" y="533"/>
                  </a:lnTo>
                  <a:lnTo>
                    <a:pt x="81026" y="355"/>
                  </a:lnTo>
                  <a:lnTo>
                    <a:pt x="81013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38" y="1257"/>
                  </a:lnTo>
                  <a:close/>
                </a:path>
              </a:pathLst>
            </a:custGeom>
            <a:solidFill>
              <a:srgbClr val="9090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32233" y="82102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64" y="711"/>
                  </a:moveTo>
                  <a:lnTo>
                    <a:pt x="81051" y="533"/>
                  </a:lnTo>
                  <a:lnTo>
                    <a:pt x="81051" y="355"/>
                  </a:lnTo>
                  <a:lnTo>
                    <a:pt x="81051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064" y="1244"/>
                  </a:lnTo>
                  <a:lnTo>
                    <a:pt x="81064" y="889"/>
                  </a:lnTo>
                  <a:lnTo>
                    <a:pt x="81064" y="711"/>
                  </a:lnTo>
                  <a:close/>
                </a:path>
              </a:pathLst>
            </a:custGeom>
            <a:solidFill>
              <a:srgbClr val="8F8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32195" y="81994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089" y="1257"/>
                  </a:moveTo>
                  <a:lnTo>
                    <a:pt x="81076" y="889"/>
                  </a:lnTo>
                  <a:lnTo>
                    <a:pt x="81076" y="711"/>
                  </a:lnTo>
                  <a:lnTo>
                    <a:pt x="81076" y="533"/>
                  </a:lnTo>
                  <a:lnTo>
                    <a:pt x="81076" y="355"/>
                  </a:lnTo>
                  <a:lnTo>
                    <a:pt x="81064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089" y="1257"/>
                  </a:lnTo>
                  <a:close/>
                </a:path>
              </a:pathLst>
            </a:custGeom>
            <a:solidFill>
              <a:srgbClr val="8E8E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32157" y="81887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02" y="711"/>
                  </a:moveTo>
                  <a:lnTo>
                    <a:pt x="81089" y="533"/>
                  </a:lnTo>
                  <a:lnTo>
                    <a:pt x="81089" y="355"/>
                  </a:lnTo>
                  <a:lnTo>
                    <a:pt x="81089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44"/>
                  </a:lnTo>
                  <a:lnTo>
                    <a:pt x="81102" y="1244"/>
                  </a:lnTo>
                  <a:lnTo>
                    <a:pt x="81102" y="889"/>
                  </a:lnTo>
                  <a:lnTo>
                    <a:pt x="81102" y="711"/>
                  </a:lnTo>
                  <a:close/>
                </a:path>
              </a:pathLst>
            </a:custGeom>
            <a:solidFill>
              <a:srgbClr val="8D8D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32119" y="818153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27" y="901"/>
                  </a:moveTo>
                  <a:lnTo>
                    <a:pt x="81114" y="533"/>
                  </a:lnTo>
                  <a:lnTo>
                    <a:pt x="81114" y="355"/>
                  </a:lnTo>
                  <a:lnTo>
                    <a:pt x="81114" y="0"/>
                  </a:lnTo>
                  <a:lnTo>
                    <a:pt x="0" y="0"/>
                  </a:lnTo>
                  <a:lnTo>
                    <a:pt x="25" y="533"/>
                  </a:lnTo>
                  <a:lnTo>
                    <a:pt x="38" y="901"/>
                  </a:lnTo>
                  <a:lnTo>
                    <a:pt x="81127" y="901"/>
                  </a:lnTo>
                  <a:close/>
                </a:path>
              </a:pathLst>
            </a:custGeom>
            <a:solidFill>
              <a:srgbClr val="8C8C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32116" y="817793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12" y="0"/>
                  </a:lnTo>
                  <a:lnTo>
                    <a:pt x="81122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32081" y="817086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40" y="355"/>
                  </a:moveTo>
                  <a:lnTo>
                    <a:pt x="81127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40" y="889"/>
                  </a:lnTo>
                  <a:lnTo>
                    <a:pt x="81140" y="533"/>
                  </a:lnTo>
                  <a:lnTo>
                    <a:pt x="81140" y="355"/>
                  </a:lnTo>
                  <a:close/>
                </a:path>
              </a:pathLst>
            </a:custGeom>
            <a:solidFill>
              <a:srgbClr val="8B8B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32072" y="816721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36" y="0"/>
                  </a:lnTo>
                  <a:lnTo>
                    <a:pt x="81146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A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32043" y="816007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65" y="901"/>
                  </a:moveTo>
                  <a:lnTo>
                    <a:pt x="81153" y="533"/>
                  </a:lnTo>
                  <a:lnTo>
                    <a:pt x="81153" y="368"/>
                  </a:lnTo>
                  <a:lnTo>
                    <a:pt x="81153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901"/>
                  </a:lnTo>
                  <a:lnTo>
                    <a:pt x="81165" y="901"/>
                  </a:lnTo>
                  <a:close/>
                </a:path>
              </a:pathLst>
            </a:custGeom>
            <a:solidFill>
              <a:srgbClr val="8A8A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32029" y="815648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5"/>
                  </a:moveTo>
                  <a:lnTo>
                    <a:pt x="0" y="0"/>
                  </a:lnTo>
                  <a:lnTo>
                    <a:pt x="81160" y="0"/>
                  </a:lnTo>
                  <a:lnTo>
                    <a:pt x="81170" y="535"/>
                  </a:lnTo>
                  <a:lnTo>
                    <a:pt x="21" y="535"/>
                  </a:lnTo>
                  <a:close/>
                </a:path>
              </a:pathLst>
            </a:custGeom>
            <a:solidFill>
              <a:srgbClr val="89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831992" y="814940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191" y="355"/>
                  </a:moveTo>
                  <a:lnTo>
                    <a:pt x="81178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81191" y="889"/>
                  </a:lnTo>
                  <a:lnTo>
                    <a:pt x="81191" y="533"/>
                  </a:lnTo>
                  <a:lnTo>
                    <a:pt x="81191" y="355"/>
                  </a:lnTo>
                  <a:close/>
                </a:path>
              </a:pathLst>
            </a:custGeom>
            <a:solidFill>
              <a:srgbClr val="8989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831986" y="814575"/>
              <a:ext cx="81280" cy="635"/>
            </a:xfrm>
            <a:custGeom>
              <a:avLst/>
              <a:gdLst/>
              <a:ahLst/>
              <a:cxnLst/>
              <a:rect l="l" t="t" r="r" b="b"/>
              <a:pathLst>
                <a:path w="81279" h="634">
                  <a:moveTo>
                    <a:pt x="21" y="537"/>
                  </a:moveTo>
                  <a:lnTo>
                    <a:pt x="0" y="0"/>
                  </a:lnTo>
                  <a:lnTo>
                    <a:pt x="81184" y="0"/>
                  </a:lnTo>
                  <a:lnTo>
                    <a:pt x="81194" y="537"/>
                  </a:lnTo>
                  <a:lnTo>
                    <a:pt x="21" y="537"/>
                  </a:lnTo>
                  <a:close/>
                </a:path>
              </a:pathLst>
            </a:custGeom>
            <a:solidFill>
              <a:srgbClr val="88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831954" y="813861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16" y="901"/>
                  </a:moveTo>
                  <a:lnTo>
                    <a:pt x="81203" y="533"/>
                  </a:lnTo>
                  <a:lnTo>
                    <a:pt x="81203" y="368"/>
                  </a:lnTo>
                  <a:lnTo>
                    <a:pt x="81191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38" y="901"/>
                  </a:lnTo>
                  <a:lnTo>
                    <a:pt x="81216" y="901"/>
                  </a:lnTo>
                  <a:close/>
                </a:path>
              </a:pathLst>
            </a:custGeom>
            <a:solidFill>
              <a:srgbClr val="888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831903" y="81279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54" y="1244"/>
                  </a:moveTo>
                  <a:lnTo>
                    <a:pt x="81241" y="889"/>
                  </a:lnTo>
                  <a:lnTo>
                    <a:pt x="81241" y="711"/>
                  </a:lnTo>
                  <a:lnTo>
                    <a:pt x="81229" y="533"/>
                  </a:lnTo>
                  <a:lnTo>
                    <a:pt x="81229" y="355"/>
                  </a:lnTo>
                  <a:lnTo>
                    <a:pt x="81229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38" y="889"/>
                  </a:lnTo>
                  <a:lnTo>
                    <a:pt x="50" y="1244"/>
                  </a:lnTo>
                  <a:lnTo>
                    <a:pt x="81254" y="1244"/>
                  </a:lnTo>
                  <a:close/>
                </a:path>
              </a:pathLst>
            </a:custGeom>
            <a:solidFill>
              <a:srgbClr val="8787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831865" y="811714"/>
              <a:ext cx="81280" cy="1270"/>
            </a:xfrm>
            <a:custGeom>
              <a:avLst/>
              <a:gdLst/>
              <a:ahLst/>
              <a:cxnLst/>
              <a:rect l="l" t="t" r="r" b="b"/>
              <a:pathLst>
                <a:path w="81279" h="1269">
                  <a:moveTo>
                    <a:pt x="81267" y="1257"/>
                  </a:moveTo>
                  <a:lnTo>
                    <a:pt x="81254" y="901"/>
                  </a:lnTo>
                  <a:lnTo>
                    <a:pt x="81254" y="723"/>
                  </a:lnTo>
                  <a:lnTo>
                    <a:pt x="81254" y="546"/>
                  </a:lnTo>
                  <a:lnTo>
                    <a:pt x="81254" y="355"/>
                  </a:lnTo>
                  <a:lnTo>
                    <a:pt x="81241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267" y="1257"/>
                  </a:lnTo>
                  <a:close/>
                </a:path>
              </a:pathLst>
            </a:custGeom>
            <a:solidFill>
              <a:srgbClr val="868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831827" y="810647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292" y="1244"/>
                  </a:moveTo>
                  <a:lnTo>
                    <a:pt x="81280" y="889"/>
                  </a:lnTo>
                  <a:lnTo>
                    <a:pt x="81280" y="711"/>
                  </a:lnTo>
                  <a:lnTo>
                    <a:pt x="81267" y="533"/>
                  </a:lnTo>
                  <a:lnTo>
                    <a:pt x="81267" y="355"/>
                  </a:lnTo>
                  <a:lnTo>
                    <a:pt x="81267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889"/>
                  </a:lnTo>
                  <a:lnTo>
                    <a:pt x="50" y="1244"/>
                  </a:lnTo>
                  <a:lnTo>
                    <a:pt x="81292" y="1244"/>
                  </a:lnTo>
                  <a:close/>
                </a:path>
              </a:pathLst>
            </a:custGeom>
            <a:solidFill>
              <a:srgbClr val="858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831776" y="809568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18" y="1257"/>
                  </a:moveTo>
                  <a:lnTo>
                    <a:pt x="81305" y="901"/>
                  </a:lnTo>
                  <a:lnTo>
                    <a:pt x="81305" y="723"/>
                  </a:lnTo>
                  <a:lnTo>
                    <a:pt x="81305" y="546"/>
                  </a:lnTo>
                  <a:lnTo>
                    <a:pt x="81305" y="355"/>
                  </a:lnTo>
                  <a:lnTo>
                    <a:pt x="81292" y="0"/>
                  </a:lnTo>
                  <a:lnTo>
                    <a:pt x="0" y="0"/>
                  </a:lnTo>
                  <a:lnTo>
                    <a:pt x="12" y="355"/>
                  </a:lnTo>
                  <a:lnTo>
                    <a:pt x="25" y="723"/>
                  </a:lnTo>
                  <a:lnTo>
                    <a:pt x="50" y="1257"/>
                  </a:lnTo>
                  <a:lnTo>
                    <a:pt x="81318" y="1257"/>
                  </a:lnTo>
                  <a:close/>
                </a:path>
              </a:pathLst>
            </a:custGeom>
            <a:solidFill>
              <a:srgbClr val="8484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831738" y="808501"/>
              <a:ext cx="81915" cy="1270"/>
            </a:xfrm>
            <a:custGeom>
              <a:avLst/>
              <a:gdLst/>
              <a:ahLst/>
              <a:cxnLst/>
              <a:rect l="l" t="t" r="r" b="b"/>
              <a:pathLst>
                <a:path w="81914" h="1270">
                  <a:moveTo>
                    <a:pt x="81343" y="1257"/>
                  </a:moveTo>
                  <a:lnTo>
                    <a:pt x="81330" y="889"/>
                  </a:lnTo>
                  <a:lnTo>
                    <a:pt x="81330" y="711"/>
                  </a:lnTo>
                  <a:lnTo>
                    <a:pt x="81318" y="533"/>
                  </a:lnTo>
                  <a:lnTo>
                    <a:pt x="81318" y="355"/>
                  </a:lnTo>
                  <a:lnTo>
                    <a:pt x="81318" y="0"/>
                  </a:lnTo>
                  <a:lnTo>
                    <a:pt x="0" y="0"/>
                  </a:lnTo>
                  <a:lnTo>
                    <a:pt x="12" y="533"/>
                  </a:lnTo>
                  <a:lnTo>
                    <a:pt x="25" y="711"/>
                  </a:lnTo>
                  <a:lnTo>
                    <a:pt x="50" y="1257"/>
                  </a:lnTo>
                  <a:lnTo>
                    <a:pt x="81343" y="1257"/>
                  </a:lnTo>
                  <a:close/>
                </a:path>
              </a:pathLst>
            </a:custGeom>
            <a:solidFill>
              <a:srgbClr val="8383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831230" y="782949"/>
              <a:ext cx="81915" cy="26034"/>
            </a:xfrm>
            <a:custGeom>
              <a:avLst/>
              <a:gdLst/>
              <a:ahLst/>
              <a:cxnLst/>
              <a:rect l="l" t="t" r="r" b="b"/>
              <a:pathLst>
                <a:path w="81914" h="26034">
                  <a:moveTo>
                    <a:pt x="81826" y="25730"/>
                  </a:moveTo>
                  <a:lnTo>
                    <a:pt x="81813" y="25374"/>
                  </a:lnTo>
                  <a:lnTo>
                    <a:pt x="81813" y="25196"/>
                  </a:lnTo>
                  <a:lnTo>
                    <a:pt x="81394" y="1917"/>
                  </a:lnTo>
                  <a:lnTo>
                    <a:pt x="79298" y="0"/>
                  </a:lnTo>
                  <a:lnTo>
                    <a:pt x="0" y="12966"/>
                  </a:lnTo>
                  <a:lnTo>
                    <a:pt x="495" y="25374"/>
                  </a:lnTo>
                  <a:lnTo>
                    <a:pt x="508" y="25730"/>
                  </a:lnTo>
                  <a:lnTo>
                    <a:pt x="81826" y="25730"/>
                  </a:lnTo>
                  <a:close/>
                </a:path>
              </a:pathLst>
            </a:custGeom>
            <a:solidFill>
              <a:srgbClr val="8282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73204" y="702503"/>
              <a:ext cx="278952" cy="269549"/>
            </a:xfrm>
            <a:prstGeom prst="rect">
              <a:avLst/>
            </a:prstGeom>
          </p:spPr>
        </p:pic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753325" y="721932"/>
              <a:ext cx="350131" cy="297407"/>
            </a:xfrm>
            <a:prstGeom prst="rect">
              <a:avLst/>
            </a:prstGeom>
          </p:spPr>
        </p:pic>
        <p:pic>
          <p:nvPicPr>
            <p:cNvPr id="222" name="object 22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721934" y="846673"/>
              <a:ext cx="455316" cy="291106"/>
            </a:xfrm>
            <a:prstGeom prst="rect">
              <a:avLst/>
            </a:prstGeom>
          </p:spPr>
        </p:pic>
        <p:pic>
          <p:nvPicPr>
            <p:cNvPr id="223" name="object 22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48655" y="1048078"/>
              <a:ext cx="291298" cy="236695"/>
            </a:xfrm>
            <a:prstGeom prst="rect">
              <a:avLst/>
            </a:prstGeom>
          </p:spPr>
        </p:pic>
        <p:pic>
          <p:nvPicPr>
            <p:cNvPr id="224" name="object 22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651733" y="1003165"/>
              <a:ext cx="290084" cy="210625"/>
            </a:xfrm>
            <a:prstGeom prst="rect">
              <a:avLst/>
            </a:prstGeom>
          </p:spPr>
        </p:pic>
      </p:grpSp>
      <p:sp>
        <p:nvSpPr>
          <p:cNvPr id="345" name="Заголовок 344"/>
          <p:cNvSpPr>
            <a:spLocks noGrp="1"/>
          </p:cNvSpPr>
          <p:nvPr>
            <p:ph type="title"/>
          </p:nvPr>
        </p:nvSpPr>
        <p:spPr>
          <a:xfrm>
            <a:off x="979956" y="1369892"/>
            <a:ext cx="9345144" cy="46166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АУСН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освобождает от представления следующей отчётности</a:t>
            </a:r>
            <a:endParaRPr lang="ru-RU" sz="2400" b="1" dirty="0"/>
          </a:p>
        </p:txBody>
      </p:sp>
      <p:sp>
        <p:nvSpPr>
          <p:cNvPr id="347" name="Заголовок 344"/>
          <p:cNvSpPr txBox="1">
            <a:spLocks/>
          </p:cNvSpPr>
          <p:nvPr/>
        </p:nvSpPr>
        <p:spPr>
          <a:xfrm>
            <a:off x="714375" y="2455742"/>
            <a:ext cx="9610725" cy="48090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B2A29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0070C0"/>
                </a:solidFill>
              </a:rPr>
              <a:t>Декларации </a:t>
            </a:r>
            <a:r>
              <a:rPr lang="ru-RU" sz="2500" b="1" kern="0" dirty="0">
                <a:solidFill>
                  <a:srgbClr val="0070C0"/>
                </a:solidFill>
              </a:rPr>
              <a:t>по </a:t>
            </a:r>
            <a:r>
              <a:rPr lang="ru-RU" sz="2500" b="1" kern="0" dirty="0" smtClean="0">
                <a:solidFill>
                  <a:srgbClr val="0070C0"/>
                </a:solidFill>
              </a:rPr>
              <a:t>УСН</a:t>
            </a:r>
            <a:r>
              <a:rPr lang="ru-RU" sz="2000" b="1" kern="0" dirty="0" smtClean="0">
                <a:solidFill>
                  <a:srgbClr val="0070C0"/>
                </a:solidFill>
              </a:rPr>
              <a:t/>
            </a:r>
            <a:br>
              <a:rPr lang="ru-RU" sz="2000" b="1" kern="0" dirty="0" smtClean="0">
                <a:solidFill>
                  <a:srgbClr val="0070C0"/>
                </a:solidFill>
              </a:rPr>
            </a:br>
            <a:endParaRPr lang="ru-RU" sz="2000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FF0000"/>
                </a:solidFill>
              </a:rPr>
              <a:t>Расчета </a:t>
            </a:r>
            <a:r>
              <a:rPr lang="ru-RU" sz="2500" b="1" kern="0" dirty="0">
                <a:solidFill>
                  <a:srgbClr val="FF0000"/>
                </a:solidFill>
              </a:rPr>
              <a:t>6-НДФЛ и справки о доходах и суммах налога физического </a:t>
            </a:r>
            <a:r>
              <a:rPr lang="ru-RU" sz="2500" b="1" kern="0" dirty="0" smtClean="0">
                <a:solidFill>
                  <a:srgbClr val="FF0000"/>
                </a:solidFill>
              </a:rPr>
              <a:t>лица</a:t>
            </a: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500" b="1" kern="0" dirty="0" smtClean="0">
                <a:solidFill>
                  <a:srgbClr val="0070C0"/>
                </a:solidFill>
              </a:rPr>
              <a:t>Расчета </a:t>
            </a:r>
            <a:r>
              <a:rPr lang="ru-RU" sz="2500" b="1" kern="0" dirty="0">
                <a:solidFill>
                  <a:srgbClr val="0070C0"/>
                </a:solidFill>
              </a:rPr>
              <a:t>по страховым </a:t>
            </a:r>
            <a:r>
              <a:rPr lang="ru-RU" sz="2500" b="1" kern="0" dirty="0" smtClean="0">
                <a:solidFill>
                  <a:srgbClr val="0070C0"/>
                </a:solidFill>
              </a:rPr>
              <a:t>взносам</a:t>
            </a: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>
              <a:solidFill>
                <a:srgbClr val="0070C0"/>
              </a:solidFill>
            </a:endParaRPr>
          </a:p>
          <a:p>
            <a:pPr>
              <a:lnSpc>
                <a:spcPts val="2500"/>
              </a:lnSpc>
              <a:buClr>
                <a:schemeClr val="accent2">
                  <a:lumMod val="50000"/>
                </a:schemeClr>
              </a:buClr>
            </a:pPr>
            <a:r>
              <a:rPr lang="ru-RU" sz="2500" b="1" kern="0" dirty="0">
                <a:solidFill>
                  <a:srgbClr val="0070C0"/>
                </a:solidFill>
              </a:rPr>
              <a:t>	</a:t>
            </a:r>
            <a:r>
              <a:rPr lang="ru-RU" sz="2500" b="1" kern="0" dirty="0" smtClean="0">
                <a:solidFill>
                  <a:srgbClr val="FF0000"/>
                </a:solidFill>
              </a:rPr>
              <a:t>*</a:t>
            </a:r>
            <a:r>
              <a:rPr lang="ru-RU" sz="2500" b="1" kern="0" dirty="0" smtClean="0">
                <a:solidFill>
                  <a:srgbClr val="0070C0"/>
                </a:solidFill>
              </a:rPr>
              <a:t> Кроме </a:t>
            </a:r>
            <a:r>
              <a:rPr lang="ru-RU" sz="2500" b="1" kern="0" dirty="0">
                <a:solidFill>
                  <a:srgbClr val="0070C0"/>
                </a:solidFill>
              </a:rPr>
              <a:t>того, плательщикам </a:t>
            </a:r>
            <a:r>
              <a:rPr lang="ru-RU" sz="2500" b="1" kern="0" dirty="0" smtClean="0">
                <a:solidFill>
                  <a:srgbClr val="0070C0"/>
                </a:solidFill>
              </a:rPr>
              <a:t>АУСН </a:t>
            </a:r>
            <a:r>
              <a:rPr lang="ru-RU" sz="2500" b="1" kern="0" dirty="0">
                <a:solidFill>
                  <a:srgbClr val="0070C0"/>
                </a:solidFill>
              </a:rPr>
              <a:t>больше не нужно вести </a:t>
            </a:r>
            <a:r>
              <a:rPr lang="ru-RU" sz="2500" b="1" kern="0" dirty="0">
                <a:solidFill>
                  <a:srgbClr val="FF0000"/>
                </a:solidFill>
              </a:rPr>
              <a:t>книги учета доходов и расходов</a:t>
            </a:r>
            <a:r>
              <a:rPr lang="ru-RU" sz="2500" b="1" kern="0" dirty="0">
                <a:solidFill>
                  <a:srgbClr val="0070C0"/>
                </a:solidFill>
              </a:rPr>
              <a:t> в отличие от организаций и индивидуальных предпринимателей, применяющих </a:t>
            </a:r>
            <a:r>
              <a:rPr lang="ru-RU" sz="2500" b="1" kern="0" dirty="0" smtClean="0">
                <a:solidFill>
                  <a:srgbClr val="0070C0"/>
                </a:solidFill>
              </a:rPr>
              <a:t>УСН</a:t>
            </a:r>
            <a:endParaRPr lang="ru-RU" sz="2500" b="1" kern="0" dirty="0" smtClean="0">
              <a:solidFill>
                <a:srgbClr val="FF000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>
              <a:solidFill>
                <a:srgbClr val="FF000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25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ru-RU" sz="25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78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353</Words>
  <Application>Microsoft Office PowerPoint</Application>
  <PresentationFormat>Произвольный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Налоговая реформа 2025 года</vt:lpstr>
      <vt:lpstr>Основные изменения в УСН с 2025 года</vt:lpstr>
      <vt:lpstr>Ставки НДС для УСН в 2025 году</vt:lpstr>
      <vt:lpstr>Прогрессивная шкала ставки НДФЛ с 2025 года</vt:lpstr>
      <vt:lpstr>Ставка налога на прибыль с 2025 года</vt:lpstr>
      <vt:lpstr>Страховые взносы в 2025 году</vt:lpstr>
      <vt:lpstr>АУСН в Ульяновской области с 2025 года</vt:lpstr>
      <vt:lpstr>Объект налогообложения АУСН</vt:lpstr>
      <vt:lpstr>АУСН освобождает от представления следующей отчётности</vt:lpstr>
      <vt:lpstr>Налоговые каникулы в Ульяновской области в 2025 году  Закон Ульяновской области N 13-ЗО от 3 марта 2009 года (*ред. от 15.11.2024 N 97-ЗО) 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2022 год</dc:title>
  <dc:creator>USER</dc:creator>
  <cp:lastModifiedBy>OKNO6</cp:lastModifiedBy>
  <cp:revision>29</cp:revision>
  <cp:lastPrinted>2024-12-11T06:45:08Z</cp:lastPrinted>
  <dcterms:modified xsi:type="dcterms:W3CDTF">2024-12-24T08:31:33Z</dcterms:modified>
</cp:coreProperties>
</file>